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1"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75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85D43-4484-4834-AE7A-268E0C77B9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82F79CF-2813-4C42-8891-639D16AF65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08A8FC-322D-4036-BDA9-C8D289862694}"/>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7BFDE95E-42EB-476B-B6CA-565A22FC7F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34C2D4E-3564-40F8-ACB4-A91403088672}"/>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3344343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30EAF3-E192-4E73-B87D-1C65B9FF193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8702A0C-2B4C-4D97-B889-F5F531AF3DB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D0EAB25-E506-4EF2-A60A-2099E8BD31C8}"/>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4304FBB2-5668-41E4-80E3-8AF498618D0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4FDA679-6685-489F-BB19-B5E76026F498}"/>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2819028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D191E-30E8-435F-A294-E6B4AD4FF4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C23DCD4-A1FE-48FA-ABED-981241D981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474B9F3-9B49-470E-9BC1-90347D7DE4F8}"/>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9C16070A-162D-4B00-B3BC-8B7F8DD5FF4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BF59BD7-C319-4BB8-B3D7-80C74723BB0A}"/>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2174746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12691-8B06-4E89-9B9A-AE54EF33E6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D13835B-6789-4C2D-9784-05179083AD1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F83557A-8249-48CF-A06E-861417C3ED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4CA22C7-8682-4DF4-B48D-5B842450CA3C}"/>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6" name="Footer Placeholder 5">
            <a:extLst>
              <a:ext uri="{FF2B5EF4-FFF2-40B4-BE49-F238E27FC236}">
                <a16:creationId xmlns:a16="http://schemas.microsoft.com/office/drawing/2014/main" id="{46F78E6B-D8CD-4D73-AD10-5E97FF9944F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AC3EBBF-3155-428F-928D-B849C4DE4835}"/>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99863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1B7F7-E758-46AB-92E9-90A260D7072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FCC3C6C-F39E-4C40-8F13-C0AA2370AF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C8D58C0-3932-4A36-900D-12D8DFF6FF8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CCCB06A-A904-4B1E-83AB-30AA80C9D6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BFF7200-E6F0-4496-90CF-A6D325B06D4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D344A8F-355E-4174-9EA7-C7325E7C8529}"/>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8" name="Footer Placeholder 7">
            <a:extLst>
              <a:ext uri="{FF2B5EF4-FFF2-40B4-BE49-F238E27FC236}">
                <a16:creationId xmlns:a16="http://schemas.microsoft.com/office/drawing/2014/main" id="{01B435CF-C098-4A5F-B946-917223B278D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236B776-E510-44D0-810A-91724782FBD8}"/>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3056138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E94F66-27FA-4FC8-B6AA-0A817EB83AF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218D5CB-07E3-4D7B-B46D-82B456D1C889}"/>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4" name="Footer Placeholder 3">
            <a:extLst>
              <a:ext uri="{FF2B5EF4-FFF2-40B4-BE49-F238E27FC236}">
                <a16:creationId xmlns:a16="http://schemas.microsoft.com/office/drawing/2014/main" id="{245FD5EE-38F6-4A9C-8305-8C0120BA533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41B3F26E-1A6B-428B-89ED-1A177993B6A5}"/>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1301965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44C356F-8337-438F-8A1A-0B5933672110}"/>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3" name="Footer Placeholder 2">
            <a:extLst>
              <a:ext uri="{FF2B5EF4-FFF2-40B4-BE49-F238E27FC236}">
                <a16:creationId xmlns:a16="http://schemas.microsoft.com/office/drawing/2014/main" id="{BD0CFAC3-44E1-4475-ACEE-B807190657D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28A26B7F-5337-4386-B78F-F2758963AE32}"/>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1001713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0C3C7-4140-4524-B60E-858692382F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293A402-A790-45B6-99CA-D88090F9B28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1AEF9C-AA9F-4E39-BFBA-3E51585CDB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17EB38-6D95-424B-9366-D45F21FC6B9C}"/>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6" name="Footer Placeholder 5">
            <a:extLst>
              <a:ext uri="{FF2B5EF4-FFF2-40B4-BE49-F238E27FC236}">
                <a16:creationId xmlns:a16="http://schemas.microsoft.com/office/drawing/2014/main" id="{B90CD329-ABBC-4498-982A-5241C7471E5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E062CEE1-C561-4ECE-BDDE-81E6821339ED}"/>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1131458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7135D-1B3E-49C6-BBD2-EA579E5873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CC1D455-2CA4-4E14-BB7E-00C8F998BB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C20AA875-B7DE-4D7D-95A1-F733789EEE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33939F-7462-4521-8AD6-682E9C223334}"/>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6" name="Footer Placeholder 5">
            <a:extLst>
              <a:ext uri="{FF2B5EF4-FFF2-40B4-BE49-F238E27FC236}">
                <a16:creationId xmlns:a16="http://schemas.microsoft.com/office/drawing/2014/main" id="{71700B3F-87AC-44C8-9464-C40289E79F4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033DE8FE-6993-4B4B-BAD8-8422A60CC2DB}"/>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1765901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A3CA8-D6DF-42A0-88FB-3F1BB0FA3A2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C51EBE8-29E1-4C02-937F-7001A38DBF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AA8279-1326-469E-A1BD-087BD1F7587E}"/>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C0EBA665-E9E5-47E9-9452-32626BA0A60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523D6BE-BC46-48F6-8F24-AB94212E4D14}"/>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484119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5E7944C-9E22-4A94-8A67-A3B5A6E6F6C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5F3CA98-5620-4FDA-A2EC-071321CCF7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00EA12-601F-4992-8CC0-E139F6D800F8}"/>
              </a:ext>
            </a:extLst>
          </p:cNvPr>
          <p:cNvSpPr>
            <a:spLocks noGrp="1"/>
          </p:cNvSpPr>
          <p:nvPr>
            <p:ph type="dt" sz="half" idx="10"/>
          </p:nvPr>
        </p:nvSpPr>
        <p:spPr/>
        <p:txBody>
          <a:body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F89726CB-769F-4BD9-A0F0-DC2CDE44A81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FEFBA78-D5F1-4541-9451-961762A758D4}"/>
              </a:ext>
            </a:extLst>
          </p:cNvPr>
          <p:cNvSpPr>
            <a:spLocks noGrp="1"/>
          </p:cNvSpPr>
          <p:nvPr>
            <p:ph type="sldNum" sz="quarter" idx="12"/>
          </p:nvPr>
        </p:nvSpPr>
        <p:spPr/>
        <p:txBody>
          <a:bodyPr/>
          <a:lstStyle/>
          <a:p>
            <a:fld id="{EB60FCF8-04CC-49C7-BB27-211418796E01}" type="slidenum">
              <a:rPr lang="en-US" smtClean="0"/>
              <a:t>‹#›</a:t>
            </a:fld>
            <a:endParaRPr lang="en-US" dirty="0"/>
          </a:p>
        </p:txBody>
      </p:sp>
    </p:spTree>
    <p:extLst>
      <p:ext uri="{BB962C8B-B14F-4D97-AF65-F5344CB8AC3E}">
        <p14:creationId xmlns:p14="http://schemas.microsoft.com/office/powerpoint/2010/main" val="4039139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A89F8D-415B-4C52-84DE-3E409BEE30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76D32B-4480-49A2-B11D-52AD403CC1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FEFCBED-2824-4804-8C09-220D7A739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19E8B-0A14-42F0-BEEF-E7C3666160CD}" type="datetimeFigureOut">
              <a:rPr lang="en-US" smtClean="0"/>
              <a:t>6/10/2022</a:t>
            </a:fld>
            <a:endParaRPr lang="en-US" dirty="0"/>
          </a:p>
        </p:txBody>
      </p:sp>
      <p:sp>
        <p:nvSpPr>
          <p:cNvPr id="5" name="Footer Placeholder 4">
            <a:extLst>
              <a:ext uri="{FF2B5EF4-FFF2-40B4-BE49-F238E27FC236}">
                <a16:creationId xmlns:a16="http://schemas.microsoft.com/office/drawing/2014/main" id="{6CF1B9F6-1ADB-4CAA-8BEF-F89363C1CD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EF424E47-1CFE-4348-8D0A-5DDE31D18F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60FCF8-04CC-49C7-BB27-211418796E01}" type="slidenum">
              <a:rPr lang="en-US" smtClean="0"/>
              <a:t>‹#›</a:t>
            </a:fld>
            <a:endParaRPr lang="en-US" dirty="0"/>
          </a:p>
        </p:txBody>
      </p:sp>
    </p:spTree>
    <p:extLst>
      <p:ext uri="{BB962C8B-B14F-4D97-AF65-F5344CB8AC3E}">
        <p14:creationId xmlns:p14="http://schemas.microsoft.com/office/powerpoint/2010/main" val="2278310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6EFFCB-97F4-471E-A9F1-DFA1E481994B}"/>
              </a:ext>
            </a:extLst>
          </p:cNvPr>
          <p:cNvSpPr>
            <a:spLocks noGrp="1"/>
          </p:cNvSpPr>
          <p:nvPr>
            <p:ph type="title"/>
          </p:nvPr>
        </p:nvSpPr>
        <p:spPr>
          <a:xfrm>
            <a:off x="1055802" y="245097"/>
            <a:ext cx="10297998" cy="1234911"/>
          </a:xfrm>
        </p:spPr>
        <p:txBody>
          <a:bodyPr>
            <a:normAutofit fontScale="90000"/>
          </a:bodyPr>
          <a:lstStyle/>
          <a:p>
            <a:pPr marL="746125" marR="747395" indent="-1905" algn="ctr">
              <a:spcBef>
                <a:spcPts val="255"/>
              </a:spcBef>
            </a:pPr>
            <a:r>
              <a:rPr lang="en-US" sz="1800" dirty="0">
                <a:effectLst/>
                <a:latin typeface="Times New Roman" panose="02020603050405020304" pitchFamily="18" charset="0"/>
                <a:ea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rPr>
            </a:br>
            <a:br>
              <a:rPr lang="en-US" sz="1800" dirty="0">
                <a:effectLst/>
                <a:latin typeface="Times New Roman" panose="02020603050405020304" pitchFamily="18" charset="0"/>
                <a:ea typeface="Times New Roman" panose="02020603050405020304" pitchFamily="18" charset="0"/>
              </a:rPr>
            </a:br>
            <a:r>
              <a:rPr lang="en-CA" sz="1800" dirty="0">
                <a:effectLst/>
                <a:latin typeface="Arial Black" panose="020B0A04020102020204" pitchFamily="34" charset="0"/>
                <a:ea typeface="Times New Roman" panose="02020603050405020304" pitchFamily="18" charset="0"/>
              </a:rPr>
              <a:t>CHURCH OF GOD </a:t>
            </a:r>
            <a:br>
              <a:rPr lang="en-CA" sz="1800" dirty="0">
                <a:effectLst/>
                <a:latin typeface="Arial Black" panose="020B0A04020102020204" pitchFamily="34" charset="0"/>
                <a:ea typeface="Times New Roman" panose="02020603050405020304" pitchFamily="18" charset="0"/>
              </a:rPr>
            </a:br>
            <a:r>
              <a:rPr lang="en-CA" sz="1800" dirty="0">
                <a:effectLst/>
                <a:latin typeface="Arial Black" panose="020B0A04020102020204" pitchFamily="34" charset="0"/>
                <a:ea typeface="Times New Roman" panose="02020603050405020304" pitchFamily="18" charset="0"/>
              </a:rPr>
              <a:t>MINUTES</a:t>
            </a:r>
            <a:r>
              <a:rPr lang="en-CA" sz="1800" spc="-65" dirty="0">
                <a:effectLst/>
                <a:latin typeface="Arial Black" panose="020B0A04020102020204" pitchFamily="34" charset="0"/>
                <a:ea typeface="Times New Roman" panose="02020603050405020304" pitchFamily="18" charset="0"/>
              </a:rPr>
              <a:t> </a:t>
            </a:r>
            <a:r>
              <a:rPr lang="en-CA" sz="1800" dirty="0">
                <a:effectLst/>
                <a:latin typeface="Arial Black" panose="020B0A04020102020204" pitchFamily="34" charset="0"/>
                <a:ea typeface="Times New Roman" panose="02020603050405020304" pitchFamily="18" charset="0"/>
              </a:rPr>
              <a:t>OF</a:t>
            </a:r>
            <a:r>
              <a:rPr lang="en-CA" sz="1800" spc="-55" dirty="0">
                <a:effectLst/>
                <a:latin typeface="Arial Black" panose="020B0A04020102020204" pitchFamily="34" charset="0"/>
                <a:ea typeface="Times New Roman" panose="02020603050405020304" pitchFamily="18" charset="0"/>
              </a:rPr>
              <a:t> </a:t>
            </a:r>
            <a:r>
              <a:rPr lang="en-CA" sz="1800" dirty="0">
                <a:effectLst/>
                <a:latin typeface="Arial Black" panose="020B0A04020102020204" pitchFamily="34" charset="0"/>
                <a:ea typeface="Times New Roman" panose="02020603050405020304" pitchFamily="18" charset="0"/>
              </a:rPr>
              <a:t>THE</a:t>
            </a:r>
            <a:r>
              <a:rPr lang="en-CA" sz="1800" spc="-65" dirty="0">
                <a:effectLst/>
                <a:latin typeface="Arial Black" panose="020B0A04020102020204" pitchFamily="34" charset="0"/>
                <a:ea typeface="Times New Roman" panose="02020603050405020304" pitchFamily="18" charset="0"/>
              </a:rPr>
              <a:t> </a:t>
            </a:r>
            <a:r>
              <a:rPr lang="en-CA" sz="1800" dirty="0">
                <a:effectLst/>
                <a:latin typeface="Arial Black" panose="020B0A04020102020204" pitchFamily="34" charset="0"/>
                <a:ea typeface="Times New Roman" panose="02020603050405020304" pitchFamily="18" charset="0"/>
              </a:rPr>
              <a:t>74TH</a:t>
            </a:r>
            <a:br>
              <a:rPr lang="en-US" sz="1800" dirty="0">
                <a:effectLst/>
                <a:latin typeface="Arial Black" panose="020B0A04020102020204" pitchFamily="34" charset="0"/>
                <a:ea typeface="Times New Roman" panose="02020603050405020304" pitchFamily="18" charset="0"/>
              </a:rPr>
            </a:br>
            <a:r>
              <a:rPr lang="en-CA" sz="1800" dirty="0">
                <a:effectLst/>
                <a:latin typeface="Arial Black" panose="020B0A04020102020204" pitchFamily="34" charset="0"/>
                <a:ea typeface="Times New Roman" panose="02020603050405020304" pitchFamily="18" charset="0"/>
              </a:rPr>
              <a:t>INTERNATIONAL</a:t>
            </a:r>
            <a:r>
              <a:rPr lang="en-CA" sz="1800" spc="-65" dirty="0">
                <a:effectLst/>
                <a:latin typeface="Arial Black" panose="020B0A04020102020204" pitchFamily="34" charset="0"/>
                <a:ea typeface="Times New Roman" panose="02020603050405020304" pitchFamily="18" charset="0"/>
              </a:rPr>
              <a:t> </a:t>
            </a:r>
            <a:r>
              <a:rPr lang="en-CA" sz="1800" dirty="0">
                <a:effectLst/>
                <a:latin typeface="Arial Black" panose="020B0A04020102020204" pitchFamily="34" charset="0"/>
                <a:ea typeface="Times New Roman" panose="02020603050405020304" pitchFamily="18" charset="0"/>
              </a:rPr>
              <a:t>GENERAL</a:t>
            </a:r>
            <a:r>
              <a:rPr lang="en-CA" sz="1800" spc="-65" dirty="0">
                <a:effectLst/>
                <a:latin typeface="Arial Black" panose="020B0A04020102020204" pitchFamily="34" charset="0"/>
                <a:ea typeface="Times New Roman" panose="02020603050405020304" pitchFamily="18" charset="0"/>
              </a:rPr>
              <a:t> </a:t>
            </a:r>
            <a:r>
              <a:rPr lang="en-CA" sz="1800" dirty="0">
                <a:effectLst/>
                <a:latin typeface="Arial Black" panose="020B0A04020102020204" pitchFamily="34" charset="0"/>
                <a:ea typeface="Times New Roman" panose="02020603050405020304" pitchFamily="18" charset="0"/>
              </a:rPr>
              <a:t>ASSEMBLY </a:t>
            </a:r>
            <a:br>
              <a:rPr lang="en-CA" sz="1800" dirty="0">
                <a:effectLst/>
                <a:latin typeface="Arial Black" panose="020B0A04020102020204" pitchFamily="34" charset="0"/>
                <a:ea typeface="Times New Roman" panose="02020603050405020304" pitchFamily="18" charset="0"/>
              </a:rPr>
            </a:br>
            <a:r>
              <a:rPr lang="en-CA" sz="1800" dirty="0">
                <a:effectLst/>
                <a:latin typeface="Arial Black" panose="020B0A04020102020204" pitchFamily="34" charset="0"/>
                <a:ea typeface="Times New Roman" panose="02020603050405020304" pitchFamily="18" charset="0"/>
              </a:rPr>
              <a:t>SUPPLIMENTS TO THE MINUTES</a:t>
            </a:r>
            <a:br>
              <a:rPr lang="en-US" sz="1800" dirty="0">
                <a:effectLst/>
                <a:latin typeface="Arial Black" panose="020B0A04020102020204" pitchFamily="34" charset="0"/>
                <a:ea typeface="Times New Roman" panose="02020603050405020304" pitchFamily="18" charset="0"/>
              </a:rPr>
            </a:br>
            <a:br>
              <a:rPr lang="en-US" sz="1800" dirty="0">
                <a:effectLst/>
                <a:latin typeface="Times New Roman" panose="02020603050405020304" pitchFamily="18" charset="0"/>
                <a:ea typeface="Times New Roman" panose="02020603050405020304" pitchFamily="18" charset="0"/>
              </a:rPr>
            </a:br>
            <a:r>
              <a:rPr lang="en-CA" sz="2200" dirty="0">
                <a:effectLst/>
                <a:latin typeface="Times New Roman" panose="02020603050405020304" pitchFamily="18" charset="0"/>
                <a:ea typeface="Times New Roman" panose="02020603050405020304" pitchFamily="18" charset="0"/>
              </a:rPr>
              <a:t>S41.</a:t>
            </a:r>
            <a:r>
              <a:rPr lang="en-CA" sz="2200" spc="180" dirty="0">
                <a:effectLst/>
                <a:latin typeface="Times New Roman" panose="02020603050405020304" pitchFamily="18" charset="0"/>
                <a:ea typeface="Times New Roman" panose="02020603050405020304" pitchFamily="18" charset="0"/>
              </a:rPr>
              <a:t> </a:t>
            </a:r>
            <a:r>
              <a:rPr lang="en-CA" sz="2200" dirty="0">
                <a:effectLst/>
                <a:latin typeface="Times New Roman" panose="02020603050405020304" pitchFamily="18" charset="0"/>
                <a:ea typeface="Times New Roman" panose="02020603050405020304" pitchFamily="18" charset="0"/>
              </a:rPr>
              <a:t>CHURCH</a:t>
            </a:r>
            <a:r>
              <a:rPr lang="en-CA" sz="2200" spc="-30" dirty="0">
                <a:effectLst/>
                <a:latin typeface="Times New Roman" panose="02020603050405020304" pitchFamily="18" charset="0"/>
                <a:ea typeface="Times New Roman" panose="02020603050405020304" pitchFamily="18" charset="0"/>
              </a:rPr>
              <a:t> </a:t>
            </a:r>
            <a:r>
              <a:rPr lang="en-CA" sz="2200" dirty="0">
                <a:effectLst/>
                <a:latin typeface="Times New Roman" panose="02020603050405020304" pitchFamily="18" charset="0"/>
                <a:ea typeface="Times New Roman" panose="02020603050405020304" pitchFamily="18" charset="0"/>
              </a:rPr>
              <a:t>AND</a:t>
            </a:r>
            <a:r>
              <a:rPr lang="en-CA" sz="2200" spc="-30" dirty="0">
                <a:effectLst/>
                <a:latin typeface="Times New Roman" panose="02020603050405020304" pitchFamily="18" charset="0"/>
                <a:ea typeface="Times New Roman" panose="02020603050405020304" pitchFamily="18" charset="0"/>
              </a:rPr>
              <a:t> </a:t>
            </a:r>
            <a:r>
              <a:rPr lang="en-CA" sz="2200" dirty="0">
                <a:effectLst/>
                <a:latin typeface="Times New Roman" panose="02020603050405020304" pitchFamily="18" charset="0"/>
                <a:ea typeface="Times New Roman" panose="02020603050405020304" pitchFamily="18" charset="0"/>
              </a:rPr>
              <a:t>PASTOR’S</a:t>
            </a:r>
            <a:r>
              <a:rPr lang="en-CA" sz="2200" spc="-40" dirty="0">
                <a:effectLst/>
                <a:latin typeface="Times New Roman" panose="02020603050405020304" pitchFamily="18" charset="0"/>
                <a:ea typeface="Times New Roman" panose="02020603050405020304" pitchFamily="18" charset="0"/>
              </a:rPr>
              <a:t> </a:t>
            </a:r>
            <a:r>
              <a:rPr lang="en-CA" sz="2200" spc="-10" dirty="0">
                <a:effectLst/>
                <a:latin typeface="Times New Roman" panose="02020603050405020304" pitchFamily="18" charset="0"/>
                <a:ea typeface="Times New Roman" panose="02020603050405020304" pitchFamily="18" charset="0"/>
              </a:rPr>
              <a:t>COUNCIL</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2A1A751C-A2E6-4F52-8281-8C463BB863FA}"/>
              </a:ext>
            </a:extLst>
          </p:cNvPr>
          <p:cNvSpPr>
            <a:spLocks noGrp="1"/>
          </p:cNvSpPr>
          <p:nvPr>
            <p:ph sz="half" idx="1"/>
          </p:nvPr>
        </p:nvSpPr>
        <p:spPr>
          <a:xfrm>
            <a:off x="84841" y="1480008"/>
            <a:ext cx="5934960" cy="5297864"/>
          </a:xfrm>
        </p:spPr>
        <p:txBody>
          <a:bodyPr>
            <a:normAutofit/>
          </a:bodyPr>
          <a:lstStyle/>
          <a:p>
            <a:pPr marL="571500" indent="-571500">
              <a:buAutoNum type="romanUcPeriod"/>
            </a:pPr>
            <a:r>
              <a:rPr lang="en-US" dirty="0"/>
              <a:t>SELECTION</a:t>
            </a:r>
          </a:p>
          <a:p>
            <a:pPr marL="689610" marR="635" indent="-285750">
              <a:spcBef>
                <a:spcPts val="10"/>
              </a:spcBef>
              <a:spcAft>
                <a:spcPts val="0"/>
              </a:spcAft>
            </a:pPr>
            <a:r>
              <a:rPr lang="en-CA" sz="1800" dirty="0">
                <a:effectLst/>
                <a:ea typeface="Times New Roman" panose="02020603050405020304" pitchFamily="18" charset="0"/>
              </a:rPr>
              <a:t>When a local church deems it practical to have a Church</a:t>
            </a:r>
            <a:r>
              <a:rPr lang="en-CA" sz="1800" spc="-45" dirty="0">
                <a:effectLst/>
                <a:ea typeface="Times New Roman" panose="02020603050405020304" pitchFamily="18" charset="0"/>
              </a:rPr>
              <a:t> </a:t>
            </a:r>
            <a:r>
              <a:rPr lang="en-CA" sz="1800" dirty="0">
                <a:effectLst/>
                <a:ea typeface="Times New Roman" panose="02020603050405020304" pitchFamily="18" charset="0"/>
              </a:rPr>
              <a:t>and</a:t>
            </a:r>
            <a:r>
              <a:rPr lang="en-CA" sz="1800" spc="-35" dirty="0">
                <a:effectLst/>
                <a:ea typeface="Times New Roman" panose="02020603050405020304" pitchFamily="18" charset="0"/>
              </a:rPr>
              <a:t> </a:t>
            </a:r>
            <a:r>
              <a:rPr lang="en-CA" sz="1800" dirty="0">
                <a:effectLst/>
                <a:ea typeface="Times New Roman" panose="02020603050405020304" pitchFamily="18" charset="0"/>
              </a:rPr>
              <a:t>Pastor’s</a:t>
            </a:r>
            <a:r>
              <a:rPr lang="en-CA" sz="1800" spc="-45" dirty="0">
                <a:effectLst/>
                <a:ea typeface="Times New Roman" panose="02020603050405020304" pitchFamily="18" charset="0"/>
              </a:rPr>
              <a:t> </a:t>
            </a:r>
            <a:r>
              <a:rPr lang="en-CA" sz="1800" dirty="0">
                <a:effectLst/>
                <a:ea typeface="Times New Roman" panose="02020603050405020304" pitchFamily="18" charset="0"/>
              </a:rPr>
              <a:t>Council,</a:t>
            </a:r>
            <a:r>
              <a:rPr lang="en-CA" sz="1800" spc="-40" dirty="0">
                <a:effectLst/>
                <a:ea typeface="Times New Roman" panose="02020603050405020304" pitchFamily="18" charset="0"/>
              </a:rPr>
              <a:t> </a:t>
            </a:r>
            <a:r>
              <a:rPr lang="en-CA" sz="1800" dirty="0">
                <a:effectLst/>
                <a:ea typeface="Times New Roman" panose="02020603050405020304" pitchFamily="18" charset="0"/>
              </a:rPr>
              <a:t>said</a:t>
            </a:r>
            <a:r>
              <a:rPr lang="en-CA" sz="1800" spc="-35" dirty="0">
                <a:effectLst/>
                <a:ea typeface="Times New Roman" panose="02020603050405020304" pitchFamily="18" charset="0"/>
              </a:rPr>
              <a:t> </a:t>
            </a:r>
            <a:r>
              <a:rPr lang="en-CA" sz="1800" dirty="0">
                <a:effectLst/>
                <a:ea typeface="Times New Roman" panose="02020603050405020304" pitchFamily="18" charset="0"/>
              </a:rPr>
              <a:t>council</a:t>
            </a:r>
            <a:r>
              <a:rPr lang="en-CA" sz="1800" spc="-30" dirty="0">
                <a:effectLst/>
                <a:ea typeface="Times New Roman" panose="02020603050405020304" pitchFamily="18" charset="0"/>
              </a:rPr>
              <a:t> </a:t>
            </a:r>
            <a:r>
              <a:rPr lang="en-CA" sz="1800" dirty="0">
                <a:effectLst/>
                <a:ea typeface="Times New Roman" panose="02020603050405020304" pitchFamily="18" charset="0"/>
              </a:rPr>
              <a:t>shall be</a:t>
            </a:r>
            <a:r>
              <a:rPr lang="en-CA" sz="1800" spc="-5" dirty="0">
                <a:effectLst/>
                <a:ea typeface="Times New Roman" panose="02020603050405020304" pitchFamily="18" charset="0"/>
              </a:rPr>
              <a:t> </a:t>
            </a:r>
            <a:r>
              <a:rPr lang="en-CA" sz="1800" dirty="0">
                <a:effectLst/>
                <a:ea typeface="Times New Roman" panose="02020603050405020304" pitchFamily="18" charset="0"/>
              </a:rPr>
              <a:t>elected by</a:t>
            </a:r>
            <a:r>
              <a:rPr lang="en-CA" sz="1800" spc="-25" dirty="0">
                <a:effectLst/>
                <a:ea typeface="Times New Roman" panose="02020603050405020304" pitchFamily="18" charset="0"/>
              </a:rPr>
              <a:t> </a:t>
            </a:r>
            <a:r>
              <a:rPr lang="en-CA" sz="1800" dirty="0">
                <a:effectLst/>
                <a:ea typeface="Times New Roman" panose="02020603050405020304" pitchFamily="18" charset="0"/>
              </a:rPr>
              <a:t>the governing</a:t>
            </a:r>
            <a:r>
              <a:rPr lang="en-CA" sz="1800" spc="-10" dirty="0">
                <a:effectLst/>
                <a:ea typeface="Times New Roman" panose="02020603050405020304" pitchFamily="18" charset="0"/>
              </a:rPr>
              <a:t> </a:t>
            </a:r>
            <a:r>
              <a:rPr lang="en-CA" sz="1800" dirty="0">
                <a:effectLst/>
                <a:ea typeface="Times New Roman" panose="02020603050405020304" pitchFamily="18" charset="0"/>
              </a:rPr>
              <a:t>body</a:t>
            </a:r>
            <a:r>
              <a:rPr lang="en-CA" sz="1800" spc="-25" dirty="0">
                <a:effectLst/>
                <a:ea typeface="Times New Roman" panose="02020603050405020304" pitchFamily="18" charset="0"/>
              </a:rPr>
              <a:t> </a:t>
            </a:r>
            <a:r>
              <a:rPr lang="en-CA" sz="1800" dirty="0">
                <a:effectLst/>
                <a:ea typeface="Times New Roman" panose="02020603050405020304" pitchFamily="18" charset="0"/>
              </a:rPr>
              <a:t>of</a:t>
            </a:r>
            <a:r>
              <a:rPr lang="en-CA" sz="1800" spc="-15" dirty="0">
                <a:effectLst/>
                <a:ea typeface="Times New Roman" panose="02020603050405020304" pitchFamily="18" charset="0"/>
              </a:rPr>
              <a:t> </a:t>
            </a:r>
            <a:r>
              <a:rPr lang="en-CA" sz="1800" dirty="0">
                <a:effectLst/>
                <a:ea typeface="Times New Roman" panose="02020603050405020304" pitchFamily="18" charset="0"/>
              </a:rPr>
              <a:t>the</a:t>
            </a:r>
            <a:r>
              <a:rPr lang="en-CA" sz="1800" spc="-5" dirty="0">
                <a:effectLst/>
                <a:ea typeface="Times New Roman" panose="02020603050405020304" pitchFamily="18" charset="0"/>
              </a:rPr>
              <a:t> </a:t>
            </a:r>
            <a:r>
              <a:rPr lang="en-CA" sz="1800" dirty="0">
                <a:effectLst/>
                <a:ea typeface="Times New Roman" panose="02020603050405020304" pitchFamily="18" charset="0"/>
              </a:rPr>
              <a:t>church consisting of the loyal members.</a:t>
            </a:r>
            <a:r>
              <a:rPr lang="en-CA" sz="1800" spc="200" dirty="0">
                <a:effectLst/>
                <a:ea typeface="Times New Roman" panose="02020603050405020304" pitchFamily="18" charset="0"/>
              </a:rPr>
              <a:t> </a:t>
            </a:r>
            <a:r>
              <a:rPr lang="en-CA" sz="1800" dirty="0">
                <a:effectLst/>
                <a:ea typeface="Times New Roman" panose="02020603050405020304" pitchFamily="18" charset="0"/>
              </a:rPr>
              <a:t>Members of</a:t>
            </a:r>
            <a:endParaRPr lang="en-US" sz="1800" dirty="0">
              <a:effectLst/>
              <a:ea typeface="Times New Roman" panose="02020603050405020304" pitchFamily="18" charset="0"/>
            </a:endParaRPr>
          </a:p>
          <a:p>
            <a:pPr marL="689610" marR="0" indent="-285750">
              <a:spcBef>
                <a:spcPts val="0"/>
              </a:spcBef>
              <a:spcAft>
                <a:spcPts val="0"/>
              </a:spcAft>
            </a:pPr>
            <a:r>
              <a:rPr lang="en-CA" sz="1800" dirty="0">
                <a:effectLst/>
                <a:ea typeface="Times New Roman" panose="02020603050405020304" pitchFamily="18" charset="0"/>
              </a:rPr>
              <a:t>the</a:t>
            </a:r>
            <a:r>
              <a:rPr lang="en-CA" sz="1800" spc="-30" dirty="0">
                <a:effectLst/>
                <a:ea typeface="Times New Roman" panose="02020603050405020304" pitchFamily="18" charset="0"/>
              </a:rPr>
              <a:t> </a:t>
            </a:r>
            <a:r>
              <a:rPr lang="en-CA" sz="1800" dirty="0">
                <a:effectLst/>
                <a:ea typeface="Times New Roman" panose="02020603050405020304" pitchFamily="18" charset="0"/>
              </a:rPr>
              <a:t>Church</a:t>
            </a:r>
            <a:r>
              <a:rPr lang="en-CA" sz="1800" spc="-35" dirty="0">
                <a:effectLst/>
                <a:ea typeface="Times New Roman" panose="02020603050405020304" pitchFamily="18" charset="0"/>
              </a:rPr>
              <a:t> </a:t>
            </a:r>
            <a:r>
              <a:rPr lang="en-CA" sz="1800" dirty="0">
                <a:effectLst/>
                <a:ea typeface="Times New Roman" panose="02020603050405020304" pitchFamily="18" charset="0"/>
              </a:rPr>
              <a:t>and</a:t>
            </a:r>
            <a:r>
              <a:rPr lang="en-CA" sz="1800" spc="-25" dirty="0">
                <a:effectLst/>
                <a:ea typeface="Times New Roman" panose="02020603050405020304" pitchFamily="18" charset="0"/>
              </a:rPr>
              <a:t> </a:t>
            </a:r>
            <a:r>
              <a:rPr lang="en-CA" sz="1800" dirty="0">
                <a:effectLst/>
                <a:ea typeface="Times New Roman" panose="02020603050405020304" pitchFamily="18" charset="0"/>
              </a:rPr>
              <a:t>Pastor’s</a:t>
            </a:r>
            <a:r>
              <a:rPr lang="en-CA" sz="1800" spc="-35" dirty="0">
                <a:effectLst/>
                <a:ea typeface="Times New Roman" panose="02020603050405020304" pitchFamily="18" charset="0"/>
              </a:rPr>
              <a:t> </a:t>
            </a:r>
            <a:r>
              <a:rPr lang="en-CA" sz="1800" dirty="0">
                <a:effectLst/>
                <a:ea typeface="Times New Roman" panose="02020603050405020304" pitchFamily="18" charset="0"/>
              </a:rPr>
              <a:t>Council</a:t>
            </a:r>
            <a:r>
              <a:rPr lang="en-CA" sz="1800" spc="-30" dirty="0">
                <a:effectLst/>
                <a:ea typeface="Times New Roman" panose="02020603050405020304" pitchFamily="18" charset="0"/>
              </a:rPr>
              <a:t> </a:t>
            </a:r>
            <a:r>
              <a:rPr lang="en-CA" sz="1800" dirty="0">
                <a:effectLst/>
                <a:ea typeface="Times New Roman" panose="02020603050405020304" pitchFamily="18" charset="0"/>
              </a:rPr>
              <a:t>shall</a:t>
            </a:r>
            <a:r>
              <a:rPr lang="en-CA" sz="1800" spc="-35" dirty="0">
                <a:effectLst/>
                <a:ea typeface="Times New Roman" panose="02020603050405020304" pitchFamily="18" charset="0"/>
              </a:rPr>
              <a:t> </a:t>
            </a:r>
            <a:r>
              <a:rPr lang="en-CA" sz="1800" dirty="0">
                <a:effectLst/>
                <a:ea typeface="Times New Roman" panose="02020603050405020304" pitchFamily="18" charset="0"/>
              </a:rPr>
              <a:t>be</a:t>
            </a:r>
            <a:r>
              <a:rPr lang="en-CA" sz="1800" spc="-30" dirty="0">
                <a:effectLst/>
                <a:ea typeface="Times New Roman" panose="02020603050405020304" pitchFamily="18" charset="0"/>
              </a:rPr>
              <a:t> </a:t>
            </a:r>
            <a:r>
              <a:rPr lang="en-CA" sz="1800" dirty="0">
                <a:effectLst/>
                <a:ea typeface="Times New Roman" panose="02020603050405020304" pitchFamily="18" charset="0"/>
              </a:rPr>
              <a:t>loyal members of the church.</a:t>
            </a:r>
          </a:p>
          <a:p>
            <a:pPr marL="689610" marR="0" indent="-285750">
              <a:spcBef>
                <a:spcPts val="0"/>
              </a:spcBef>
              <a:spcAft>
                <a:spcPts val="0"/>
              </a:spcAft>
            </a:pPr>
            <a:r>
              <a:rPr lang="en-CA" sz="1800" dirty="0">
                <a:effectLst/>
                <a:ea typeface="Times New Roman" panose="02020603050405020304" pitchFamily="18" charset="0"/>
              </a:rPr>
              <a:t>This</a:t>
            </a:r>
            <a:r>
              <a:rPr lang="en-CA" sz="1800" spc="-25" dirty="0">
                <a:effectLst/>
                <a:ea typeface="Times New Roman" panose="02020603050405020304" pitchFamily="18" charset="0"/>
              </a:rPr>
              <a:t> </a:t>
            </a:r>
            <a:r>
              <a:rPr lang="en-CA" sz="1800" dirty="0">
                <a:effectLst/>
                <a:ea typeface="Times New Roman" panose="02020603050405020304" pitchFamily="18" charset="0"/>
              </a:rPr>
              <a:t>council</a:t>
            </a:r>
            <a:r>
              <a:rPr lang="en-CA" sz="1800" spc="-15" dirty="0">
                <a:effectLst/>
                <a:ea typeface="Times New Roman" panose="02020603050405020304" pitchFamily="18" charset="0"/>
              </a:rPr>
              <a:t> </a:t>
            </a:r>
            <a:r>
              <a:rPr lang="en-CA" sz="1800" dirty="0">
                <a:effectLst/>
                <a:ea typeface="Times New Roman" panose="02020603050405020304" pitchFamily="18" charset="0"/>
              </a:rPr>
              <a:t>is</a:t>
            </a:r>
            <a:r>
              <a:rPr lang="en-CA" sz="1800" spc="-25" dirty="0">
                <a:effectLst/>
                <a:ea typeface="Times New Roman" panose="02020603050405020304" pitchFamily="18" charset="0"/>
              </a:rPr>
              <a:t> </a:t>
            </a:r>
            <a:r>
              <a:rPr lang="en-CA" sz="1800" dirty="0">
                <a:effectLst/>
                <a:ea typeface="Times New Roman" panose="02020603050405020304" pitchFamily="18" charset="0"/>
              </a:rPr>
              <a:t>to</a:t>
            </a:r>
            <a:r>
              <a:rPr lang="en-CA" sz="1800" spc="-10" dirty="0">
                <a:effectLst/>
                <a:ea typeface="Times New Roman" panose="02020603050405020304" pitchFamily="18" charset="0"/>
              </a:rPr>
              <a:t> </a:t>
            </a:r>
            <a:r>
              <a:rPr lang="en-CA" sz="1800" dirty="0">
                <a:effectLst/>
                <a:ea typeface="Times New Roman" panose="02020603050405020304" pitchFamily="18" charset="0"/>
              </a:rPr>
              <a:t>be</a:t>
            </a:r>
            <a:r>
              <a:rPr lang="en-CA" sz="1800" spc="-20" dirty="0">
                <a:effectLst/>
                <a:ea typeface="Times New Roman" panose="02020603050405020304" pitchFamily="18" charset="0"/>
              </a:rPr>
              <a:t> </a:t>
            </a:r>
            <a:r>
              <a:rPr lang="en-CA" sz="1800" dirty="0">
                <a:effectLst/>
                <a:ea typeface="Times New Roman" panose="02020603050405020304" pitchFamily="18" charset="0"/>
              </a:rPr>
              <a:t>elected</a:t>
            </a:r>
            <a:r>
              <a:rPr lang="en-CA" sz="1800" spc="-10" dirty="0">
                <a:effectLst/>
                <a:ea typeface="Times New Roman" panose="02020603050405020304" pitchFamily="18" charset="0"/>
              </a:rPr>
              <a:t> </a:t>
            </a:r>
            <a:r>
              <a:rPr lang="en-CA" sz="1800" dirty="0">
                <a:effectLst/>
                <a:ea typeface="Times New Roman" panose="02020603050405020304" pitchFamily="18" charset="0"/>
              </a:rPr>
              <a:t>biennially</a:t>
            </a:r>
            <a:r>
              <a:rPr lang="en-CA" sz="1800" spc="-40" dirty="0">
                <a:effectLst/>
                <a:ea typeface="Times New Roman" panose="02020603050405020304" pitchFamily="18" charset="0"/>
              </a:rPr>
              <a:t> </a:t>
            </a:r>
            <a:r>
              <a:rPr lang="en-CA" sz="1800" dirty="0">
                <a:effectLst/>
                <a:ea typeface="Times New Roman" panose="02020603050405020304" pitchFamily="18" charset="0"/>
              </a:rPr>
              <a:t>and</a:t>
            </a:r>
            <a:r>
              <a:rPr lang="en-CA" sz="1800" spc="-10" dirty="0">
                <a:effectLst/>
                <a:ea typeface="Times New Roman" panose="02020603050405020304" pitchFamily="18" charset="0"/>
              </a:rPr>
              <a:t> </a:t>
            </a:r>
            <a:r>
              <a:rPr lang="en-CA" sz="1800" dirty="0">
                <a:effectLst/>
                <a:ea typeface="Times New Roman" panose="02020603050405020304" pitchFamily="18" charset="0"/>
              </a:rPr>
              <a:t>by</a:t>
            </a:r>
            <a:r>
              <a:rPr lang="en-CA" sz="1800" spc="-35" dirty="0">
                <a:effectLst/>
                <a:ea typeface="Times New Roman" panose="02020603050405020304" pitchFamily="18" charset="0"/>
              </a:rPr>
              <a:t> </a:t>
            </a:r>
            <a:r>
              <a:rPr lang="en-CA" sz="1800" spc="-10" dirty="0">
                <a:effectLst/>
                <a:ea typeface="Times New Roman" panose="02020603050405020304" pitchFamily="18" charset="0"/>
              </a:rPr>
              <a:t>ballot.</a:t>
            </a:r>
            <a:endParaRPr lang="en-US" sz="1800" dirty="0">
              <a:effectLst/>
              <a:ea typeface="Times New Roman" panose="02020603050405020304" pitchFamily="18" charset="0"/>
            </a:endParaRPr>
          </a:p>
          <a:p>
            <a:pPr marL="689610" marR="0" indent="-285750">
              <a:spcBef>
                <a:spcPts val="0"/>
              </a:spcBef>
              <a:spcAft>
                <a:spcPts val="0"/>
              </a:spcAft>
            </a:pPr>
            <a:r>
              <a:rPr lang="en-CA" sz="1800" dirty="0">
                <a:effectLst/>
                <a:ea typeface="Times New Roman" panose="02020603050405020304" pitchFamily="18" charset="0"/>
              </a:rPr>
              <a:t>A system of rotation may be used whereby council members</a:t>
            </a:r>
            <a:r>
              <a:rPr lang="en-CA" sz="1800" spc="-15" dirty="0">
                <a:effectLst/>
                <a:ea typeface="Times New Roman" panose="02020603050405020304" pitchFamily="18" charset="0"/>
              </a:rPr>
              <a:t> </a:t>
            </a:r>
            <a:r>
              <a:rPr lang="en-CA" sz="1800" dirty="0">
                <a:effectLst/>
                <a:ea typeface="Times New Roman" panose="02020603050405020304" pitchFamily="18" charset="0"/>
              </a:rPr>
              <a:t>will</a:t>
            </a:r>
            <a:r>
              <a:rPr lang="en-CA" sz="1800" spc="-40" dirty="0">
                <a:effectLst/>
                <a:ea typeface="Times New Roman" panose="02020603050405020304" pitchFamily="18" charset="0"/>
              </a:rPr>
              <a:t> </a:t>
            </a:r>
            <a:r>
              <a:rPr lang="en-CA" sz="1800" dirty="0">
                <a:effectLst/>
                <a:ea typeface="Times New Roman" panose="02020603050405020304" pitchFamily="18" charset="0"/>
              </a:rPr>
              <a:t>serve</a:t>
            </a:r>
            <a:r>
              <a:rPr lang="en-CA" sz="1800" spc="-35" dirty="0">
                <a:effectLst/>
                <a:ea typeface="Times New Roman" panose="02020603050405020304" pitchFamily="18" charset="0"/>
              </a:rPr>
              <a:t> </a:t>
            </a:r>
            <a:r>
              <a:rPr lang="en-CA" sz="1800" dirty="0">
                <a:effectLst/>
                <a:ea typeface="Times New Roman" panose="02020603050405020304" pitchFamily="18" charset="0"/>
              </a:rPr>
              <a:t>a</a:t>
            </a:r>
            <a:r>
              <a:rPr lang="en-CA" sz="1800" spc="-35" dirty="0">
                <a:effectLst/>
                <a:ea typeface="Times New Roman" panose="02020603050405020304" pitchFamily="18" charset="0"/>
              </a:rPr>
              <a:t> </a:t>
            </a:r>
            <a:r>
              <a:rPr lang="en-CA" sz="1800" dirty="0">
                <a:effectLst/>
                <a:ea typeface="Times New Roman" panose="02020603050405020304" pitchFamily="18" charset="0"/>
              </a:rPr>
              <a:t>designated</a:t>
            </a:r>
            <a:r>
              <a:rPr lang="en-CA" sz="1800" spc="-30" dirty="0">
                <a:effectLst/>
                <a:ea typeface="Times New Roman" panose="02020603050405020304" pitchFamily="18" charset="0"/>
              </a:rPr>
              <a:t> </a:t>
            </a:r>
            <a:r>
              <a:rPr lang="en-CA" sz="1800" dirty="0">
                <a:effectLst/>
                <a:ea typeface="Times New Roman" panose="02020603050405020304" pitchFamily="18" charset="0"/>
              </a:rPr>
              <a:t>length</a:t>
            </a:r>
            <a:r>
              <a:rPr lang="en-CA" sz="1800" spc="-40" dirty="0">
                <a:effectLst/>
                <a:ea typeface="Times New Roman" panose="02020603050405020304" pitchFamily="18" charset="0"/>
              </a:rPr>
              <a:t> </a:t>
            </a:r>
            <a:r>
              <a:rPr lang="en-CA" sz="1800" dirty="0">
                <a:effectLst/>
                <a:ea typeface="Times New Roman" panose="02020603050405020304" pitchFamily="18" charset="0"/>
              </a:rPr>
              <a:t>of</a:t>
            </a:r>
            <a:r>
              <a:rPr lang="en-CA" sz="1800" spc="-45" dirty="0">
                <a:effectLst/>
                <a:ea typeface="Times New Roman" panose="02020603050405020304" pitchFamily="18" charset="0"/>
              </a:rPr>
              <a:t> </a:t>
            </a:r>
            <a:r>
              <a:rPr lang="en-CA" sz="1800" dirty="0">
                <a:effectLst/>
                <a:ea typeface="Times New Roman" panose="02020603050405020304" pitchFamily="18" charset="0"/>
              </a:rPr>
              <a:t>time.</a:t>
            </a:r>
            <a:endParaRPr lang="en-US" sz="1800" dirty="0">
              <a:effectLst/>
              <a:ea typeface="Times New Roman" panose="02020603050405020304" pitchFamily="18" charset="0"/>
            </a:endParaRPr>
          </a:p>
          <a:p>
            <a:pPr marL="689610" marR="0" indent="-285750">
              <a:spcBef>
                <a:spcPts val="0"/>
              </a:spcBef>
              <a:spcAft>
                <a:spcPts val="0"/>
              </a:spcAft>
            </a:pPr>
            <a:r>
              <a:rPr lang="en-CA" sz="1800" dirty="0">
                <a:effectLst/>
                <a:ea typeface="Times New Roman" panose="02020603050405020304" pitchFamily="18" charset="0"/>
              </a:rPr>
              <a:t>In</a:t>
            </a:r>
            <a:r>
              <a:rPr lang="en-CA" sz="1800" spc="-25"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event</a:t>
            </a:r>
            <a:r>
              <a:rPr lang="en-CA" sz="1800" spc="-25"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office</a:t>
            </a:r>
            <a:r>
              <a:rPr lang="en-CA" sz="1800" spc="-20" dirty="0">
                <a:effectLst/>
                <a:ea typeface="Times New Roman" panose="02020603050405020304" pitchFamily="18" charset="0"/>
              </a:rPr>
              <a:t> </a:t>
            </a:r>
            <a:r>
              <a:rPr lang="en-CA" sz="1800" dirty="0">
                <a:effectLst/>
                <a:ea typeface="Times New Roman" panose="02020603050405020304" pitchFamily="18" charset="0"/>
              </a:rPr>
              <a:t>of</a:t>
            </a:r>
            <a:r>
              <a:rPr lang="en-CA" sz="1800" spc="-30" dirty="0">
                <a:effectLst/>
                <a:ea typeface="Times New Roman" panose="02020603050405020304" pitchFamily="18" charset="0"/>
              </a:rPr>
              <a:t> </a:t>
            </a:r>
            <a:r>
              <a:rPr lang="en-CA" sz="1800" dirty="0">
                <a:effectLst/>
                <a:ea typeface="Times New Roman" panose="02020603050405020304" pitchFamily="18" charset="0"/>
              </a:rPr>
              <a:t>one</a:t>
            </a:r>
            <a:r>
              <a:rPr lang="en-CA" sz="1800" spc="-20" dirty="0">
                <a:effectLst/>
                <a:ea typeface="Times New Roman" panose="02020603050405020304" pitchFamily="18" charset="0"/>
              </a:rPr>
              <a:t> </a:t>
            </a:r>
            <a:r>
              <a:rPr lang="en-CA" sz="1800" dirty="0">
                <a:effectLst/>
                <a:ea typeface="Times New Roman" panose="02020603050405020304" pitchFamily="18" charset="0"/>
              </a:rPr>
              <a:t>of</a:t>
            </a:r>
            <a:r>
              <a:rPr lang="en-CA" sz="1800" spc="-30"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council</a:t>
            </a:r>
            <a:r>
              <a:rPr lang="en-CA" sz="1800" spc="-15" dirty="0">
                <a:effectLst/>
                <a:ea typeface="Times New Roman" panose="02020603050405020304" pitchFamily="18" charset="0"/>
              </a:rPr>
              <a:t> </a:t>
            </a:r>
            <a:r>
              <a:rPr lang="en-CA" sz="1800" dirty="0">
                <a:effectLst/>
                <a:ea typeface="Times New Roman" panose="02020603050405020304" pitchFamily="18" charset="0"/>
              </a:rPr>
              <a:t>members is</a:t>
            </a:r>
            <a:r>
              <a:rPr lang="en-CA" sz="1800" spc="-25" dirty="0">
                <a:effectLst/>
                <a:ea typeface="Times New Roman" panose="02020603050405020304" pitchFamily="18" charset="0"/>
              </a:rPr>
              <a:t> </a:t>
            </a:r>
            <a:r>
              <a:rPr lang="en-CA" sz="1800" dirty="0">
                <a:effectLst/>
                <a:ea typeface="Times New Roman" panose="02020603050405020304" pitchFamily="18" charset="0"/>
              </a:rPr>
              <a:t>vacated</a:t>
            </a:r>
            <a:r>
              <a:rPr lang="en-CA" sz="1800" spc="-15" dirty="0">
                <a:effectLst/>
                <a:ea typeface="Times New Roman" panose="02020603050405020304" pitchFamily="18" charset="0"/>
              </a:rPr>
              <a:t> </a:t>
            </a:r>
            <a:r>
              <a:rPr lang="en-CA" sz="1800" dirty="0">
                <a:effectLst/>
                <a:ea typeface="Times New Roman" panose="02020603050405020304" pitchFamily="18" charset="0"/>
              </a:rPr>
              <a:t>between</a:t>
            </a:r>
            <a:r>
              <a:rPr lang="en-CA" sz="1800" spc="-25" dirty="0">
                <a:effectLst/>
                <a:ea typeface="Times New Roman" panose="02020603050405020304" pitchFamily="18" charset="0"/>
              </a:rPr>
              <a:t> </a:t>
            </a:r>
            <a:r>
              <a:rPr lang="en-CA" sz="1800" dirty="0">
                <a:effectLst/>
                <a:ea typeface="Times New Roman" panose="02020603050405020304" pitchFamily="18" charset="0"/>
              </a:rPr>
              <a:t>elections</a:t>
            </a:r>
            <a:r>
              <a:rPr lang="en-CA" sz="1800" spc="-25" dirty="0">
                <a:effectLst/>
                <a:ea typeface="Times New Roman" panose="02020603050405020304" pitchFamily="18" charset="0"/>
              </a:rPr>
              <a:t> </a:t>
            </a:r>
            <a:r>
              <a:rPr lang="en-CA" sz="1800" dirty="0">
                <a:effectLst/>
                <a:ea typeface="Times New Roman" panose="02020603050405020304" pitchFamily="18" charset="0"/>
              </a:rPr>
              <a:t>because</a:t>
            </a:r>
            <a:r>
              <a:rPr lang="en-CA" sz="1800" spc="-20"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incumbent dies, becomes disabled, or is in any other way disqualified, the pastor is to submit to the governing</a:t>
            </a:r>
            <a:r>
              <a:rPr lang="en-CA" sz="1800" spc="-25" dirty="0">
                <a:effectLst/>
                <a:ea typeface="Times New Roman" panose="02020603050405020304" pitchFamily="18" charset="0"/>
              </a:rPr>
              <a:t> </a:t>
            </a:r>
            <a:r>
              <a:rPr lang="en-CA" sz="1800" dirty="0">
                <a:effectLst/>
                <a:ea typeface="Times New Roman" panose="02020603050405020304" pitchFamily="18" charset="0"/>
              </a:rPr>
              <a:t>body</a:t>
            </a:r>
            <a:r>
              <a:rPr lang="en-CA" sz="1800" spc="-40" dirty="0">
                <a:effectLst/>
                <a:ea typeface="Times New Roman" panose="02020603050405020304" pitchFamily="18" charset="0"/>
              </a:rPr>
              <a:t> </a:t>
            </a:r>
            <a:r>
              <a:rPr lang="en-CA" sz="1800" dirty="0">
                <a:effectLst/>
                <a:ea typeface="Times New Roman" panose="02020603050405020304" pitchFamily="18" charset="0"/>
              </a:rPr>
              <a:t>of</a:t>
            </a:r>
            <a:r>
              <a:rPr lang="en-CA" sz="1800" spc="-30"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local</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25" dirty="0">
                <a:effectLst/>
                <a:ea typeface="Times New Roman" panose="02020603050405020304" pitchFamily="18" charset="0"/>
              </a:rPr>
              <a:t> </a:t>
            </a:r>
            <a:r>
              <a:rPr lang="en-CA" sz="1800" dirty="0">
                <a:effectLst/>
                <a:ea typeface="Times New Roman" panose="02020603050405020304" pitchFamily="18" charset="0"/>
              </a:rPr>
              <a:t>the</a:t>
            </a:r>
            <a:r>
              <a:rPr lang="en-CA" sz="1800" spc="-20" dirty="0">
                <a:effectLst/>
                <a:ea typeface="Times New Roman" panose="02020603050405020304" pitchFamily="18" charset="0"/>
              </a:rPr>
              <a:t> </a:t>
            </a:r>
            <a:r>
              <a:rPr lang="en-CA" sz="1800" dirty="0">
                <a:effectLst/>
                <a:ea typeface="Times New Roman" panose="02020603050405020304" pitchFamily="18" charset="0"/>
              </a:rPr>
              <a:t>names</a:t>
            </a:r>
            <a:r>
              <a:rPr lang="en-CA" sz="1800" spc="-25" dirty="0">
                <a:effectLst/>
                <a:ea typeface="Times New Roman" panose="02020603050405020304" pitchFamily="18" charset="0"/>
              </a:rPr>
              <a:t> </a:t>
            </a:r>
            <a:r>
              <a:rPr lang="en-CA" sz="1800" dirty="0">
                <a:effectLst/>
                <a:ea typeface="Times New Roman" panose="02020603050405020304" pitchFamily="18" charset="0"/>
              </a:rPr>
              <a:t>of the two individuals who received the next highest number of votes in the last election, so that one may be selected to fill the vacancy.</a:t>
            </a:r>
            <a:r>
              <a:rPr lang="en-CA" sz="1800" spc="200" dirty="0">
                <a:effectLst/>
                <a:ea typeface="Times New Roman" panose="02020603050405020304" pitchFamily="18" charset="0"/>
              </a:rPr>
              <a:t> </a:t>
            </a:r>
            <a:r>
              <a:rPr lang="en-CA" sz="1800" dirty="0">
                <a:effectLst/>
                <a:ea typeface="Times New Roman" panose="02020603050405020304" pitchFamily="18" charset="0"/>
              </a:rPr>
              <a:t>Alternates may</a:t>
            </a:r>
            <a:r>
              <a:rPr lang="en-CA" sz="1800" spc="-15" dirty="0">
                <a:effectLst/>
                <a:ea typeface="Times New Roman" panose="02020603050405020304" pitchFamily="18" charset="0"/>
              </a:rPr>
              <a:t> </a:t>
            </a:r>
            <a:r>
              <a:rPr lang="en-CA" sz="1800" dirty="0">
                <a:effectLst/>
                <a:ea typeface="Times New Roman" panose="02020603050405020304" pitchFamily="18" charset="0"/>
              </a:rPr>
              <a:t>be elected during the regular election to fill any vacancies.</a:t>
            </a:r>
            <a:endParaRPr lang="en-US" sz="1800" dirty="0">
              <a:effectLst/>
              <a:ea typeface="Times New Roman" panose="02020603050405020304" pitchFamily="18" charset="0"/>
            </a:endParaRPr>
          </a:p>
          <a:p>
            <a:pPr marL="0" indent="0">
              <a:buNone/>
            </a:pPr>
            <a:endParaRPr lang="en-US" dirty="0"/>
          </a:p>
        </p:txBody>
      </p:sp>
      <p:sp>
        <p:nvSpPr>
          <p:cNvPr id="4" name="Content Placeholder 3">
            <a:extLst>
              <a:ext uri="{FF2B5EF4-FFF2-40B4-BE49-F238E27FC236}">
                <a16:creationId xmlns:a16="http://schemas.microsoft.com/office/drawing/2014/main" id="{57B443DA-9735-4773-BDBC-E176167E540C}"/>
              </a:ext>
            </a:extLst>
          </p:cNvPr>
          <p:cNvSpPr>
            <a:spLocks noGrp="1"/>
          </p:cNvSpPr>
          <p:nvPr>
            <p:ph sz="half" idx="2"/>
          </p:nvPr>
        </p:nvSpPr>
        <p:spPr>
          <a:xfrm>
            <a:off x="6172200" y="1611983"/>
            <a:ext cx="5545318" cy="4564980"/>
          </a:xfrm>
        </p:spPr>
        <p:txBody>
          <a:bodyPr>
            <a:normAutofit/>
          </a:bodyPr>
          <a:lstStyle/>
          <a:p>
            <a:pPr marL="571500" indent="-571500">
              <a:buAutoNum type="romanUcPeriod" startAt="2"/>
            </a:pPr>
            <a:r>
              <a:rPr lang="en-US" dirty="0"/>
              <a:t>SIZE AND CHAIRMANSHIP</a:t>
            </a:r>
          </a:p>
          <a:p>
            <a:pPr marL="0" marR="0" indent="0">
              <a:lnSpc>
                <a:spcPts val="2300"/>
              </a:lnSpc>
              <a:spcBef>
                <a:spcPts val="10"/>
              </a:spcBef>
              <a:spcAft>
                <a:spcPts val="0"/>
              </a:spcAft>
              <a:buNone/>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number</a:t>
            </a:r>
            <a:r>
              <a:rPr lang="en-CA" sz="1800" spc="-20" dirty="0">
                <a:effectLst/>
                <a:ea typeface="Times New Roman" panose="02020603050405020304" pitchFamily="18" charset="0"/>
              </a:rPr>
              <a:t> </a:t>
            </a:r>
            <a:r>
              <a:rPr lang="en-CA" sz="1800" dirty="0">
                <a:effectLst/>
                <a:ea typeface="Times New Roman" panose="02020603050405020304" pitchFamily="18" charset="0"/>
              </a:rPr>
              <a:t>on</a:t>
            </a:r>
            <a:r>
              <a:rPr lang="en-CA" sz="1800" spc="-3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0" dirty="0">
                <a:effectLst/>
                <a:ea typeface="Times New Roman" panose="02020603050405020304" pitchFamily="18" charset="0"/>
              </a:rPr>
              <a:t> </a:t>
            </a:r>
            <a:r>
              <a:rPr lang="en-CA" sz="1800" dirty="0">
                <a:effectLst/>
                <a:ea typeface="Times New Roman" panose="02020603050405020304" pitchFamily="18" charset="0"/>
              </a:rPr>
              <a:t>Pastor’s</a:t>
            </a:r>
            <a:r>
              <a:rPr lang="en-CA" sz="1800" spc="-30" dirty="0">
                <a:effectLst/>
                <a:ea typeface="Times New Roman" panose="02020603050405020304" pitchFamily="18" charset="0"/>
              </a:rPr>
              <a:t> </a:t>
            </a:r>
            <a:r>
              <a:rPr lang="en-CA" sz="1800" dirty="0">
                <a:effectLst/>
                <a:ea typeface="Times New Roman" panose="02020603050405020304" pitchFamily="18" charset="0"/>
              </a:rPr>
              <a:t>Council</a:t>
            </a:r>
            <a:r>
              <a:rPr lang="en-CA" sz="1800" spc="-30" dirty="0">
                <a:effectLst/>
                <a:ea typeface="Times New Roman" panose="02020603050405020304" pitchFamily="18" charset="0"/>
              </a:rPr>
              <a:t> </a:t>
            </a:r>
            <a:r>
              <a:rPr lang="en-CA" sz="1800" dirty="0">
                <a:effectLst/>
                <a:ea typeface="Times New Roman" panose="02020603050405020304" pitchFamily="18" charset="0"/>
              </a:rPr>
              <a:t>shall</a:t>
            </a:r>
            <a:r>
              <a:rPr lang="en-CA" sz="1800" spc="-25" dirty="0">
                <a:effectLst/>
                <a:ea typeface="Times New Roman" panose="02020603050405020304" pitchFamily="18" charset="0"/>
              </a:rPr>
              <a:t> </a:t>
            </a:r>
            <a:r>
              <a:rPr lang="en-CA" sz="1800" dirty="0">
                <a:effectLst/>
                <a:ea typeface="Times New Roman" panose="02020603050405020304" pitchFamily="18" charset="0"/>
              </a:rPr>
              <a:t>be: Membership</a:t>
            </a:r>
            <a:r>
              <a:rPr lang="en-CA" sz="1800" spc="-20" dirty="0">
                <a:effectLst/>
                <a:ea typeface="Times New Roman" panose="02020603050405020304" pitchFamily="18" charset="0"/>
              </a:rPr>
              <a:t> </a:t>
            </a:r>
            <a:r>
              <a:rPr lang="en-CA" sz="1800" dirty="0">
                <a:effectLst/>
                <a:ea typeface="Times New Roman" panose="02020603050405020304" pitchFamily="18" charset="0"/>
              </a:rPr>
              <a:t>up</a:t>
            </a:r>
            <a:r>
              <a:rPr lang="en-CA" sz="1800" spc="-15" dirty="0">
                <a:effectLst/>
                <a:ea typeface="Times New Roman" panose="02020603050405020304" pitchFamily="18" charset="0"/>
              </a:rPr>
              <a:t> </a:t>
            </a:r>
            <a:r>
              <a:rPr lang="en-CA" sz="1800" dirty="0">
                <a:effectLst/>
                <a:ea typeface="Times New Roman" panose="02020603050405020304" pitchFamily="18" charset="0"/>
              </a:rPr>
              <a:t>to</a:t>
            </a:r>
            <a:r>
              <a:rPr lang="en-CA" sz="1800" spc="-15" dirty="0">
                <a:effectLst/>
                <a:ea typeface="Times New Roman" panose="02020603050405020304" pitchFamily="18" charset="0"/>
              </a:rPr>
              <a:t> </a:t>
            </a:r>
            <a:r>
              <a:rPr lang="en-CA" sz="1800" dirty="0">
                <a:effectLst/>
                <a:ea typeface="Times New Roman" panose="02020603050405020304" pitchFamily="18" charset="0"/>
              </a:rPr>
              <a:t>100,</a:t>
            </a:r>
            <a:r>
              <a:rPr lang="en-CA" sz="1800" spc="-20" dirty="0">
                <a:effectLst/>
                <a:ea typeface="Times New Roman" panose="02020603050405020304" pitchFamily="18" charset="0"/>
              </a:rPr>
              <a:t> </a:t>
            </a:r>
            <a:r>
              <a:rPr lang="en-CA" sz="1800" dirty="0">
                <a:effectLst/>
                <a:ea typeface="Times New Roman" panose="02020603050405020304" pitchFamily="18" charset="0"/>
              </a:rPr>
              <a:t>not</a:t>
            </a:r>
            <a:r>
              <a:rPr lang="en-CA" sz="1800" spc="-20" dirty="0">
                <a:effectLst/>
                <a:ea typeface="Times New Roman" panose="02020603050405020304" pitchFamily="18" charset="0"/>
              </a:rPr>
              <a:t> </a:t>
            </a:r>
            <a:r>
              <a:rPr lang="en-CA" sz="1800" dirty="0">
                <a:effectLst/>
                <a:ea typeface="Times New Roman" panose="02020603050405020304" pitchFamily="18" charset="0"/>
              </a:rPr>
              <a:t>less</a:t>
            </a:r>
            <a:r>
              <a:rPr lang="en-CA" sz="1800" spc="-25" dirty="0">
                <a:effectLst/>
                <a:ea typeface="Times New Roman" panose="02020603050405020304" pitchFamily="18" charset="0"/>
              </a:rPr>
              <a:t> </a:t>
            </a:r>
            <a:r>
              <a:rPr lang="en-CA" sz="1800" dirty="0">
                <a:effectLst/>
                <a:ea typeface="Times New Roman" panose="02020603050405020304" pitchFamily="18" charset="0"/>
              </a:rPr>
              <a:t>than</a:t>
            </a:r>
            <a:r>
              <a:rPr lang="en-CA" sz="1800" spc="-25" dirty="0">
                <a:effectLst/>
                <a:ea typeface="Times New Roman" panose="02020603050405020304" pitchFamily="18" charset="0"/>
              </a:rPr>
              <a:t> </a:t>
            </a:r>
            <a:r>
              <a:rPr lang="en-CA" sz="1800" dirty="0">
                <a:effectLst/>
                <a:ea typeface="Times New Roman" panose="02020603050405020304" pitchFamily="18" charset="0"/>
              </a:rPr>
              <a:t>three</a:t>
            </a:r>
            <a:r>
              <a:rPr lang="en-CA" sz="1800" spc="-20" dirty="0">
                <a:effectLst/>
                <a:ea typeface="Times New Roman" panose="02020603050405020304" pitchFamily="18" charset="0"/>
              </a:rPr>
              <a:t> </a:t>
            </a:r>
            <a:r>
              <a:rPr lang="en-CA" sz="1800" dirty="0">
                <a:effectLst/>
                <a:ea typeface="Times New Roman" panose="02020603050405020304" pitchFamily="18" charset="0"/>
              </a:rPr>
              <a:t>(3)</a:t>
            </a:r>
            <a:r>
              <a:rPr lang="en-CA" sz="1800" spc="-20" dirty="0">
                <a:effectLst/>
                <a:ea typeface="Times New Roman" panose="02020603050405020304" pitchFamily="18" charset="0"/>
              </a:rPr>
              <a:t> </a:t>
            </a:r>
            <a:r>
              <a:rPr lang="en-CA" sz="1800" spc="-10" dirty="0">
                <a:effectLst/>
                <a:ea typeface="Times New Roman" panose="02020603050405020304" pitchFamily="18" charset="0"/>
              </a:rPr>
              <a:t>councillors.</a:t>
            </a:r>
            <a:endParaRPr lang="en-US" sz="1800" dirty="0">
              <a:effectLst/>
              <a:ea typeface="Times New Roman" panose="02020603050405020304" pitchFamily="18" charset="0"/>
            </a:endParaRPr>
          </a:p>
          <a:p>
            <a:pPr marL="0" marR="0" indent="0">
              <a:lnSpc>
                <a:spcPct val="98000"/>
              </a:lnSpc>
              <a:spcBef>
                <a:spcPts val="45"/>
              </a:spcBef>
              <a:spcAft>
                <a:spcPts val="0"/>
              </a:spcAft>
              <a:buNone/>
            </a:pPr>
            <a:r>
              <a:rPr lang="en-CA" sz="1800" dirty="0">
                <a:effectLst/>
                <a:ea typeface="Times New Roman" panose="02020603050405020304" pitchFamily="18" charset="0"/>
              </a:rPr>
              <a:t>Membership</a:t>
            </a:r>
            <a:r>
              <a:rPr lang="en-CA" sz="1800" spc="-35" dirty="0">
                <a:effectLst/>
                <a:ea typeface="Times New Roman" panose="02020603050405020304" pitchFamily="18" charset="0"/>
              </a:rPr>
              <a:t> </a:t>
            </a:r>
            <a:r>
              <a:rPr lang="en-CA" sz="1800" dirty="0">
                <a:effectLst/>
                <a:ea typeface="Times New Roman" panose="02020603050405020304" pitchFamily="18" charset="0"/>
              </a:rPr>
              <a:t>101-225,</a:t>
            </a:r>
            <a:r>
              <a:rPr lang="en-CA" sz="1800" spc="-30" dirty="0">
                <a:effectLst/>
                <a:ea typeface="Times New Roman" panose="02020603050405020304" pitchFamily="18" charset="0"/>
              </a:rPr>
              <a:t> </a:t>
            </a:r>
            <a:r>
              <a:rPr lang="en-CA" sz="1800" dirty="0">
                <a:effectLst/>
                <a:ea typeface="Times New Roman" panose="02020603050405020304" pitchFamily="18" charset="0"/>
              </a:rPr>
              <a:t>not</a:t>
            </a:r>
            <a:r>
              <a:rPr lang="en-CA" sz="1800" spc="-30" dirty="0">
                <a:effectLst/>
                <a:ea typeface="Times New Roman" panose="02020603050405020304" pitchFamily="18" charset="0"/>
              </a:rPr>
              <a:t> </a:t>
            </a:r>
            <a:r>
              <a:rPr lang="en-CA" sz="1800" dirty="0">
                <a:effectLst/>
                <a:ea typeface="Times New Roman" panose="02020603050405020304" pitchFamily="18" charset="0"/>
              </a:rPr>
              <a:t>less</a:t>
            </a:r>
            <a:r>
              <a:rPr lang="en-CA" sz="1800" spc="-35" dirty="0">
                <a:effectLst/>
                <a:ea typeface="Times New Roman" panose="02020603050405020304" pitchFamily="18" charset="0"/>
              </a:rPr>
              <a:t> </a:t>
            </a:r>
            <a:r>
              <a:rPr lang="en-CA" sz="1800" dirty="0">
                <a:effectLst/>
                <a:ea typeface="Times New Roman" panose="02020603050405020304" pitchFamily="18" charset="0"/>
              </a:rPr>
              <a:t>than</a:t>
            </a:r>
            <a:r>
              <a:rPr lang="en-CA" sz="1800" spc="-35" dirty="0">
                <a:effectLst/>
                <a:ea typeface="Times New Roman" panose="02020603050405020304" pitchFamily="18" charset="0"/>
              </a:rPr>
              <a:t> </a:t>
            </a:r>
            <a:r>
              <a:rPr lang="en-CA" sz="1800" dirty="0">
                <a:effectLst/>
                <a:ea typeface="Times New Roman" panose="02020603050405020304" pitchFamily="18" charset="0"/>
              </a:rPr>
              <a:t>five</a:t>
            </a:r>
            <a:r>
              <a:rPr lang="en-CA" sz="1800" spc="-30" dirty="0">
                <a:effectLst/>
                <a:ea typeface="Times New Roman" panose="02020603050405020304" pitchFamily="18" charset="0"/>
              </a:rPr>
              <a:t> </a:t>
            </a:r>
            <a:r>
              <a:rPr lang="en-CA" sz="1800" dirty="0">
                <a:effectLst/>
                <a:ea typeface="Times New Roman" panose="02020603050405020304" pitchFamily="18" charset="0"/>
              </a:rPr>
              <a:t>(5)</a:t>
            </a:r>
            <a:r>
              <a:rPr lang="en-CA" sz="1800" spc="-30" dirty="0">
                <a:effectLst/>
                <a:ea typeface="Times New Roman" panose="02020603050405020304" pitchFamily="18" charset="0"/>
              </a:rPr>
              <a:t> </a:t>
            </a:r>
            <a:r>
              <a:rPr lang="en-CA" sz="1800" dirty="0">
                <a:effectLst/>
                <a:ea typeface="Times New Roman" panose="02020603050405020304" pitchFamily="18" charset="0"/>
              </a:rPr>
              <a:t>councillors</a:t>
            </a:r>
          </a:p>
          <a:p>
            <a:pPr marL="0" marR="0" indent="0">
              <a:lnSpc>
                <a:spcPct val="98000"/>
              </a:lnSpc>
              <a:spcBef>
                <a:spcPts val="45"/>
              </a:spcBef>
              <a:spcAft>
                <a:spcPts val="0"/>
              </a:spcAft>
              <a:buNone/>
            </a:pPr>
            <a:r>
              <a:rPr lang="en-CA" sz="1800" dirty="0">
                <a:effectLst/>
                <a:ea typeface="Times New Roman" panose="02020603050405020304" pitchFamily="18" charset="0"/>
              </a:rPr>
              <a:t>Membership 226-350, not</a:t>
            </a:r>
            <a:r>
              <a:rPr lang="en-CA" sz="1800" spc="-5" dirty="0">
                <a:effectLst/>
                <a:ea typeface="Times New Roman" panose="02020603050405020304" pitchFamily="18" charset="0"/>
              </a:rPr>
              <a:t> </a:t>
            </a:r>
            <a:r>
              <a:rPr lang="en-CA" sz="1800" dirty="0">
                <a:effectLst/>
                <a:ea typeface="Times New Roman" panose="02020603050405020304" pitchFamily="18" charset="0"/>
              </a:rPr>
              <a:t>less</a:t>
            </a:r>
            <a:r>
              <a:rPr lang="en-CA" sz="1800" spc="-5" dirty="0">
                <a:effectLst/>
                <a:ea typeface="Times New Roman" panose="02020603050405020304" pitchFamily="18" charset="0"/>
              </a:rPr>
              <a:t> </a:t>
            </a:r>
            <a:r>
              <a:rPr lang="en-CA" sz="1800" dirty="0">
                <a:effectLst/>
                <a:ea typeface="Times New Roman" panose="02020603050405020304" pitchFamily="18" charset="0"/>
              </a:rPr>
              <a:t>than seven</a:t>
            </a:r>
            <a:r>
              <a:rPr lang="en-CA" sz="1800" spc="-5" dirty="0">
                <a:effectLst/>
                <a:ea typeface="Times New Roman" panose="02020603050405020304" pitchFamily="18" charset="0"/>
              </a:rPr>
              <a:t> </a:t>
            </a:r>
            <a:r>
              <a:rPr lang="en-CA" sz="1800" dirty="0">
                <a:effectLst/>
                <a:ea typeface="Times New Roman" panose="02020603050405020304" pitchFamily="18" charset="0"/>
              </a:rPr>
              <a:t>(7) councillors </a:t>
            </a:r>
          </a:p>
          <a:p>
            <a:pPr marL="0" marR="0" indent="0">
              <a:lnSpc>
                <a:spcPct val="98000"/>
              </a:lnSpc>
              <a:spcBef>
                <a:spcPts val="45"/>
              </a:spcBef>
              <a:spcAft>
                <a:spcPts val="0"/>
              </a:spcAft>
              <a:buNone/>
            </a:pPr>
            <a:r>
              <a:rPr lang="en-CA" sz="1800" dirty="0">
                <a:effectLst/>
                <a:ea typeface="Times New Roman" panose="02020603050405020304" pitchFamily="18" charset="0"/>
              </a:rPr>
              <a:t>Membership 351-500, not less than nine (9) councillors </a:t>
            </a:r>
          </a:p>
          <a:p>
            <a:pPr marL="0" marR="0" indent="0">
              <a:lnSpc>
                <a:spcPct val="98000"/>
              </a:lnSpc>
              <a:spcBef>
                <a:spcPts val="45"/>
              </a:spcBef>
              <a:spcAft>
                <a:spcPts val="0"/>
              </a:spcAft>
              <a:buNone/>
            </a:pPr>
            <a:r>
              <a:rPr lang="en-CA" sz="1800" dirty="0">
                <a:effectLst/>
                <a:ea typeface="Times New Roman" panose="02020603050405020304" pitchFamily="18" charset="0"/>
              </a:rPr>
              <a:t>Membership 501 and over, not less than twelve (12) </a:t>
            </a:r>
            <a:r>
              <a:rPr lang="en-CA" sz="1800" spc="-10" dirty="0">
                <a:effectLst/>
                <a:ea typeface="Times New Roman" panose="02020603050405020304" pitchFamily="18" charset="0"/>
              </a:rPr>
              <a:t>councillors.</a:t>
            </a:r>
            <a:endParaRPr lang="en-US" sz="1800" dirty="0">
              <a:effectLst/>
              <a:ea typeface="Times New Roman" panose="02020603050405020304" pitchFamily="18" charset="0"/>
            </a:endParaRPr>
          </a:p>
          <a:p>
            <a:pPr marL="0" marR="0" indent="0">
              <a:spcBef>
                <a:spcPts val="35"/>
              </a:spcBef>
              <a:spcAft>
                <a:spcPts val="0"/>
              </a:spcAft>
              <a:buNone/>
            </a:pPr>
            <a:endParaRPr lang="en-US" sz="1800" dirty="0">
              <a:effectLst/>
              <a:ea typeface="Times New Roman" panose="02020603050405020304" pitchFamily="18" charset="0"/>
            </a:endParaRPr>
          </a:p>
          <a:p>
            <a:pPr marL="0" marR="142875" indent="0" algn="just">
              <a:lnSpc>
                <a:spcPct val="98000"/>
              </a:lnSpc>
              <a:spcBef>
                <a:spcPts val="0"/>
              </a:spcBef>
              <a:spcAft>
                <a:spcPts val="0"/>
              </a:spcAft>
              <a:buNone/>
            </a:pPr>
            <a:r>
              <a:rPr lang="en-CA" sz="1800" dirty="0">
                <a:effectLst/>
                <a:ea typeface="Times New Roman" panose="02020603050405020304" pitchFamily="18" charset="0"/>
              </a:rPr>
              <a:t>The pastor shall serve as chairman of the Church and Pastor’s</a:t>
            </a:r>
            <a:r>
              <a:rPr lang="en-CA" sz="1800" spc="-30"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shall</a:t>
            </a:r>
            <a:r>
              <a:rPr lang="en-CA" sz="1800" spc="-25" dirty="0">
                <a:effectLst/>
                <a:ea typeface="Times New Roman" panose="02020603050405020304" pitchFamily="18" charset="0"/>
              </a:rPr>
              <a:t> </a:t>
            </a:r>
            <a:r>
              <a:rPr lang="en-CA" sz="1800" dirty="0">
                <a:effectLst/>
                <a:ea typeface="Times New Roman" panose="02020603050405020304" pitchFamily="18" charset="0"/>
              </a:rPr>
              <a:t>call</a:t>
            </a:r>
            <a:r>
              <a:rPr lang="en-CA" sz="1800" spc="-30" dirty="0">
                <a:effectLst/>
                <a:ea typeface="Times New Roman" panose="02020603050405020304" pitchFamily="18" charset="0"/>
              </a:rPr>
              <a:t> </a:t>
            </a:r>
            <a:r>
              <a:rPr lang="en-CA" sz="1800" dirty="0">
                <a:effectLst/>
                <a:ea typeface="Times New Roman" panose="02020603050405020304" pitchFamily="18" charset="0"/>
              </a:rPr>
              <a:t>all</a:t>
            </a:r>
            <a:r>
              <a:rPr lang="en-CA" sz="1800" spc="-30" dirty="0">
                <a:effectLst/>
                <a:ea typeface="Times New Roman" panose="02020603050405020304" pitchFamily="18" charset="0"/>
              </a:rPr>
              <a:t> </a:t>
            </a:r>
            <a:r>
              <a:rPr lang="en-CA" sz="1800" dirty="0">
                <a:effectLst/>
                <a:ea typeface="Times New Roman" panose="02020603050405020304" pitchFamily="18" charset="0"/>
              </a:rPr>
              <a:t>regular</a:t>
            </a:r>
            <a:r>
              <a:rPr lang="en-CA" sz="1800" spc="-10" dirty="0">
                <a:effectLst/>
                <a:ea typeface="Times New Roman" panose="02020603050405020304" pitchFamily="18" charset="0"/>
              </a:rPr>
              <a:t> </a:t>
            </a:r>
            <a:r>
              <a:rPr lang="en-CA" sz="1800" dirty="0">
                <a:effectLst/>
                <a:ea typeface="Times New Roman" panose="02020603050405020304" pitchFamily="18" charset="0"/>
              </a:rPr>
              <a:t>monthly</a:t>
            </a:r>
            <a:r>
              <a:rPr lang="en-CA" sz="1800" spc="-45" dirty="0">
                <a:effectLst/>
                <a:ea typeface="Times New Roman" panose="02020603050405020304" pitchFamily="18" charset="0"/>
              </a:rPr>
              <a:t> </a:t>
            </a:r>
            <a:r>
              <a:rPr lang="en-CA" sz="1800" dirty="0">
                <a:effectLst/>
                <a:ea typeface="Times New Roman" panose="02020603050405020304" pitchFamily="18" charset="0"/>
              </a:rPr>
              <a:t>or</a:t>
            </a:r>
            <a:r>
              <a:rPr lang="en-CA" sz="1800" spc="-20" dirty="0">
                <a:effectLst/>
                <a:ea typeface="Times New Roman" panose="02020603050405020304" pitchFamily="18" charset="0"/>
              </a:rPr>
              <a:t> quar</a:t>
            </a:r>
            <a:r>
              <a:rPr lang="en-CA" sz="1800" dirty="0">
                <a:effectLst/>
                <a:ea typeface="Times New Roman" panose="02020603050405020304" pitchFamily="18" charset="0"/>
              </a:rPr>
              <a:t>terly</a:t>
            </a:r>
            <a:r>
              <a:rPr lang="en-CA" sz="1800" spc="-30" dirty="0">
                <a:effectLst/>
                <a:ea typeface="Times New Roman" panose="02020603050405020304" pitchFamily="18" charset="0"/>
              </a:rPr>
              <a:t> </a:t>
            </a:r>
            <a:r>
              <a:rPr lang="en-CA" sz="1800" dirty="0">
                <a:effectLst/>
                <a:ea typeface="Times New Roman" panose="02020603050405020304" pitchFamily="18" charset="0"/>
              </a:rPr>
              <a:t>meetings,</a:t>
            </a:r>
            <a:r>
              <a:rPr lang="en-CA" sz="1800" spc="-25" dirty="0">
                <a:effectLst/>
                <a:ea typeface="Times New Roman" panose="02020603050405020304" pitchFamily="18" charset="0"/>
              </a:rPr>
              <a:t> </a:t>
            </a:r>
            <a:r>
              <a:rPr lang="en-CA" sz="1800" dirty="0">
                <a:effectLst/>
                <a:ea typeface="Times New Roman" panose="02020603050405020304" pitchFamily="18" charset="0"/>
              </a:rPr>
              <a:t>and</a:t>
            </a:r>
            <a:r>
              <a:rPr lang="en-CA" sz="1800" spc="-10" dirty="0">
                <a:effectLst/>
                <a:ea typeface="Times New Roman" panose="02020603050405020304" pitchFamily="18" charset="0"/>
              </a:rPr>
              <a:t> </a:t>
            </a:r>
            <a:r>
              <a:rPr lang="en-CA" sz="1800" dirty="0">
                <a:effectLst/>
                <a:ea typeface="Times New Roman" panose="02020603050405020304" pitchFamily="18" charset="0"/>
              </a:rPr>
              <a:t>may</a:t>
            </a:r>
            <a:r>
              <a:rPr lang="en-CA" sz="1800" spc="-30" dirty="0">
                <a:effectLst/>
                <a:ea typeface="Times New Roman" panose="02020603050405020304" pitchFamily="18" charset="0"/>
              </a:rPr>
              <a:t> </a:t>
            </a:r>
            <a:r>
              <a:rPr lang="en-CA" sz="1800" dirty="0">
                <a:effectLst/>
                <a:ea typeface="Times New Roman" panose="02020603050405020304" pitchFamily="18" charset="0"/>
              </a:rPr>
              <a:t>call</a:t>
            </a:r>
            <a:r>
              <a:rPr lang="en-CA" sz="1800" spc="-30" dirty="0">
                <a:effectLst/>
                <a:ea typeface="Times New Roman" panose="02020603050405020304" pitchFamily="18" charset="0"/>
              </a:rPr>
              <a:t> </a:t>
            </a:r>
            <a:r>
              <a:rPr lang="en-CA" sz="1800" dirty="0">
                <a:effectLst/>
                <a:ea typeface="Times New Roman" panose="02020603050405020304" pitchFamily="18" charset="0"/>
              </a:rPr>
              <a:t>special</a:t>
            </a:r>
            <a:r>
              <a:rPr lang="en-CA" sz="1800" spc="-15" dirty="0">
                <a:effectLst/>
                <a:ea typeface="Times New Roman" panose="02020603050405020304" pitchFamily="18" charset="0"/>
              </a:rPr>
              <a:t> </a:t>
            </a:r>
            <a:r>
              <a:rPr lang="en-CA" sz="1800" dirty="0">
                <a:effectLst/>
                <a:ea typeface="Times New Roman" panose="02020603050405020304" pitchFamily="18" charset="0"/>
              </a:rPr>
              <a:t>meetings</a:t>
            </a:r>
            <a:r>
              <a:rPr lang="en-CA" sz="1800" spc="-30" dirty="0">
                <a:effectLst/>
                <a:ea typeface="Times New Roman" panose="02020603050405020304" pitchFamily="18" charset="0"/>
              </a:rPr>
              <a:t> </a:t>
            </a:r>
            <a:r>
              <a:rPr lang="en-CA" sz="1800" dirty="0">
                <a:effectLst/>
                <a:ea typeface="Times New Roman" panose="02020603050405020304" pitchFamily="18" charset="0"/>
              </a:rPr>
              <a:t>as</a:t>
            </a:r>
            <a:r>
              <a:rPr lang="en-CA" sz="1800" spc="-30" dirty="0">
                <a:effectLst/>
                <a:ea typeface="Times New Roman" panose="02020603050405020304" pitchFamily="18" charset="0"/>
              </a:rPr>
              <a:t> </a:t>
            </a:r>
            <a:r>
              <a:rPr lang="en-CA" sz="1800" dirty="0">
                <a:effectLst/>
                <a:ea typeface="Times New Roman" panose="02020603050405020304" pitchFamily="18" charset="0"/>
              </a:rPr>
              <a:t>needed. </a:t>
            </a:r>
          </a:p>
          <a:p>
            <a:pPr marL="0" marR="142875" indent="0" algn="just">
              <a:lnSpc>
                <a:spcPct val="98000"/>
              </a:lnSpc>
              <a:spcBef>
                <a:spcPts val="0"/>
              </a:spcBef>
              <a:spcAft>
                <a:spcPts val="0"/>
              </a:spcAft>
              <a:buNone/>
            </a:pPr>
            <a:r>
              <a:rPr lang="en-CA" sz="1800" dirty="0">
                <a:effectLst/>
                <a:ea typeface="Times New Roman" panose="02020603050405020304" pitchFamily="18" charset="0"/>
              </a:rPr>
              <a:t>No</a:t>
            </a:r>
            <a:r>
              <a:rPr lang="en-CA" sz="1800" spc="-15" dirty="0">
                <a:effectLst/>
                <a:ea typeface="Times New Roman" panose="02020603050405020304" pitchFamily="18" charset="0"/>
              </a:rPr>
              <a:t> </a:t>
            </a:r>
            <a:r>
              <a:rPr lang="en-CA" sz="1800" dirty="0">
                <a:effectLst/>
                <a:ea typeface="Times New Roman" panose="02020603050405020304" pitchFamily="18" charset="0"/>
              </a:rPr>
              <a:t>meeting</a:t>
            </a:r>
            <a:r>
              <a:rPr lang="en-CA" sz="1800" spc="-30" dirty="0">
                <a:effectLst/>
                <a:ea typeface="Times New Roman" panose="02020603050405020304" pitchFamily="18" charset="0"/>
              </a:rPr>
              <a:t> </a:t>
            </a:r>
            <a:r>
              <a:rPr lang="en-CA" sz="1800" dirty="0">
                <a:effectLst/>
                <a:ea typeface="Times New Roman" panose="02020603050405020304" pitchFamily="18" charset="0"/>
              </a:rPr>
              <a:t>shall</a:t>
            </a:r>
            <a:r>
              <a:rPr lang="en-CA" sz="1800" spc="-25" dirty="0">
                <a:effectLst/>
                <a:ea typeface="Times New Roman" panose="02020603050405020304" pitchFamily="18" charset="0"/>
              </a:rPr>
              <a:t> </a:t>
            </a:r>
            <a:r>
              <a:rPr lang="en-CA" sz="1800" dirty="0">
                <a:effectLst/>
                <a:ea typeface="Times New Roman" panose="02020603050405020304" pitchFamily="18" charset="0"/>
              </a:rPr>
              <a:t>be</a:t>
            </a:r>
            <a:r>
              <a:rPr lang="en-CA" sz="1800" spc="-25" dirty="0">
                <a:effectLst/>
                <a:ea typeface="Times New Roman" panose="02020603050405020304" pitchFamily="18" charset="0"/>
              </a:rPr>
              <a:t> </a:t>
            </a:r>
            <a:r>
              <a:rPr lang="en-CA" sz="1800" dirty="0">
                <a:effectLst/>
                <a:ea typeface="Times New Roman" panose="02020603050405020304" pitchFamily="18" charset="0"/>
              </a:rPr>
              <a:t>called</a:t>
            </a:r>
            <a:r>
              <a:rPr lang="en-CA" sz="1800" spc="-15" dirty="0">
                <a:effectLst/>
                <a:ea typeface="Times New Roman" panose="02020603050405020304" pitchFamily="18" charset="0"/>
              </a:rPr>
              <a:t> </a:t>
            </a:r>
            <a:r>
              <a:rPr lang="en-CA" sz="1800" dirty="0">
                <a:effectLst/>
                <a:ea typeface="Times New Roman" panose="02020603050405020304" pitchFamily="18" charset="0"/>
              </a:rPr>
              <a:t>without</a:t>
            </a:r>
            <a:r>
              <a:rPr lang="en-CA" sz="1800" spc="-3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permission</a:t>
            </a:r>
            <a:r>
              <a:rPr lang="en-CA" sz="1800" spc="-30" dirty="0">
                <a:effectLst/>
                <a:ea typeface="Times New Roman" panose="02020603050405020304" pitchFamily="18" charset="0"/>
              </a:rPr>
              <a:t> </a:t>
            </a:r>
            <a:r>
              <a:rPr lang="en-CA" sz="1800" dirty="0">
                <a:effectLst/>
                <a:ea typeface="Times New Roman" panose="02020603050405020304" pitchFamily="18" charset="0"/>
              </a:rPr>
              <a:t>of</a:t>
            </a:r>
            <a:r>
              <a:rPr lang="en-CA" sz="1800" spc="-35" dirty="0">
                <a:effectLst/>
                <a:ea typeface="Times New Roman" panose="02020603050405020304" pitchFamily="18" charset="0"/>
              </a:rPr>
              <a:t> </a:t>
            </a:r>
            <a:r>
              <a:rPr lang="en-CA" sz="1800" dirty="0">
                <a:effectLst/>
                <a:ea typeface="Times New Roman" panose="02020603050405020304" pitchFamily="18" charset="0"/>
              </a:rPr>
              <a:t>the pastor, district overseer, or state overseer.</a:t>
            </a:r>
            <a:endParaRPr lang="en-US" sz="1800" dirty="0">
              <a:effectLst/>
              <a:ea typeface="Times New Roman" panose="02020603050405020304" pitchFamily="18" charset="0"/>
            </a:endParaRPr>
          </a:p>
          <a:p>
            <a:pPr marL="0" indent="0">
              <a:buNone/>
            </a:pPr>
            <a:endParaRPr lang="en-US" dirty="0"/>
          </a:p>
        </p:txBody>
      </p:sp>
      <p:pic>
        <p:nvPicPr>
          <p:cNvPr id="2053" name="Picture 5" descr="Image result for church of god logo">
            <a:extLst>
              <a:ext uri="{FF2B5EF4-FFF2-40B4-BE49-F238E27FC236}">
                <a16:creationId xmlns:a16="http://schemas.microsoft.com/office/drawing/2014/main" id="{6B6A7733-DAA6-4363-BE90-05CFCFC1CC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4608" y="80128"/>
            <a:ext cx="1495425"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131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79259C7-8CE9-44D6-BE03-828D416FA04C}"/>
              </a:ext>
            </a:extLst>
          </p:cNvPr>
          <p:cNvSpPr>
            <a:spLocks noGrp="1"/>
          </p:cNvSpPr>
          <p:nvPr>
            <p:ph sz="half" idx="1"/>
          </p:nvPr>
        </p:nvSpPr>
        <p:spPr>
          <a:xfrm>
            <a:off x="584462" y="207390"/>
            <a:ext cx="5435338" cy="5969573"/>
          </a:xfrm>
        </p:spPr>
        <p:txBody>
          <a:bodyPr>
            <a:normAutofit fontScale="92500" lnSpcReduction="10000"/>
          </a:bodyPr>
          <a:lstStyle/>
          <a:p>
            <a:pPr marL="571500" indent="-571500">
              <a:buAutoNum type="romanUcPeriod" startAt="3"/>
            </a:pPr>
            <a:r>
              <a:rPr lang="en-US" dirty="0"/>
              <a:t>QUALIFICATIONS FOR CHURCH  &amp; PASTORS COUNCIL</a:t>
            </a:r>
          </a:p>
          <a:p>
            <a:pPr marL="0" indent="0">
              <a:buNone/>
            </a:pPr>
            <a:r>
              <a:rPr lang="en-CA" sz="1800" i="1" dirty="0">
                <a:effectLst/>
                <a:ea typeface="Times New Roman" panose="02020603050405020304" pitchFamily="18" charset="0"/>
              </a:rPr>
              <a:t>“Wherefore,</a:t>
            </a:r>
            <a:r>
              <a:rPr lang="en-CA" sz="1800" i="1" spc="-5" dirty="0">
                <a:effectLst/>
                <a:ea typeface="Times New Roman" panose="02020603050405020304" pitchFamily="18" charset="0"/>
              </a:rPr>
              <a:t> </a:t>
            </a:r>
            <a:r>
              <a:rPr lang="en-CA" sz="1800" i="1" dirty="0">
                <a:effectLst/>
                <a:ea typeface="Times New Roman" panose="02020603050405020304" pitchFamily="18" charset="0"/>
              </a:rPr>
              <a:t>brethren,</a:t>
            </a:r>
            <a:r>
              <a:rPr lang="en-CA" sz="1800" i="1" spc="-10" dirty="0">
                <a:effectLst/>
                <a:ea typeface="Times New Roman" panose="02020603050405020304" pitchFamily="18" charset="0"/>
              </a:rPr>
              <a:t> </a:t>
            </a:r>
            <a:r>
              <a:rPr lang="en-CA" sz="1800" i="1" dirty="0">
                <a:effectLst/>
                <a:ea typeface="Times New Roman" panose="02020603050405020304" pitchFamily="18" charset="0"/>
              </a:rPr>
              <a:t>look</a:t>
            </a:r>
            <a:r>
              <a:rPr lang="en-CA" sz="1800" i="1" spc="-10" dirty="0">
                <a:effectLst/>
                <a:ea typeface="Times New Roman" panose="02020603050405020304" pitchFamily="18" charset="0"/>
              </a:rPr>
              <a:t> </a:t>
            </a:r>
            <a:r>
              <a:rPr lang="en-CA" sz="1800" i="1" dirty="0">
                <a:effectLst/>
                <a:ea typeface="Times New Roman" panose="02020603050405020304" pitchFamily="18" charset="0"/>
              </a:rPr>
              <a:t>ye</a:t>
            </a:r>
            <a:r>
              <a:rPr lang="en-CA" sz="1800" i="1" spc="-10" dirty="0">
                <a:effectLst/>
                <a:ea typeface="Times New Roman" panose="02020603050405020304" pitchFamily="18" charset="0"/>
              </a:rPr>
              <a:t> </a:t>
            </a:r>
            <a:r>
              <a:rPr lang="en-CA" sz="1800" i="1" dirty="0">
                <a:effectLst/>
                <a:ea typeface="Times New Roman" panose="02020603050405020304" pitchFamily="18" charset="0"/>
              </a:rPr>
              <a:t>out</a:t>
            </a:r>
            <a:r>
              <a:rPr lang="en-CA" sz="1800" i="1" spc="-15" dirty="0">
                <a:effectLst/>
                <a:ea typeface="Times New Roman" panose="02020603050405020304" pitchFamily="18" charset="0"/>
              </a:rPr>
              <a:t> </a:t>
            </a:r>
            <a:r>
              <a:rPr lang="en-CA" sz="1800" i="1" dirty="0">
                <a:effectLst/>
                <a:ea typeface="Times New Roman" panose="02020603050405020304" pitchFamily="18" charset="0"/>
              </a:rPr>
              <a:t>among</a:t>
            </a:r>
            <a:r>
              <a:rPr lang="en-CA" sz="1800" i="1" spc="-5" dirty="0">
                <a:effectLst/>
                <a:ea typeface="Times New Roman" panose="02020603050405020304" pitchFamily="18" charset="0"/>
              </a:rPr>
              <a:t> </a:t>
            </a:r>
            <a:r>
              <a:rPr lang="en-CA" sz="1800" i="1" dirty="0">
                <a:effectLst/>
                <a:ea typeface="Times New Roman" panose="02020603050405020304" pitchFamily="18" charset="0"/>
              </a:rPr>
              <a:t>you</a:t>
            </a:r>
            <a:r>
              <a:rPr lang="en-CA" sz="1800" i="1" spc="-5" dirty="0">
                <a:effectLst/>
                <a:ea typeface="Times New Roman" panose="02020603050405020304" pitchFamily="18" charset="0"/>
              </a:rPr>
              <a:t> </a:t>
            </a:r>
            <a:r>
              <a:rPr lang="en-CA" sz="1800" i="1" dirty="0">
                <a:effectLst/>
                <a:ea typeface="Times New Roman" panose="02020603050405020304" pitchFamily="18" charset="0"/>
              </a:rPr>
              <a:t>seven</a:t>
            </a:r>
            <a:r>
              <a:rPr lang="en-CA" sz="1800" i="1" spc="-5" dirty="0">
                <a:effectLst/>
                <a:ea typeface="Times New Roman" panose="02020603050405020304" pitchFamily="18" charset="0"/>
              </a:rPr>
              <a:t> </a:t>
            </a:r>
            <a:r>
              <a:rPr lang="en-CA" sz="1800" i="1" dirty="0">
                <a:effectLst/>
                <a:ea typeface="Times New Roman" panose="02020603050405020304" pitchFamily="18" charset="0"/>
              </a:rPr>
              <a:t>men</a:t>
            </a:r>
            <a:r>
              <a:rPr lang="en-CA" sz="1800" i="1" spc="-15" dirty="0">
                <a:effectLst/>
                <a:ea typeface="Times New Roman" panose="02020603050405020304" pitchFamily="18" charset="0"/>
              </a:rPr>
              <a:t> </a:t>
            </a:r>
            <a:r>
              <a:rPr lang="en-CA" sz="1800" i="1" dirty="0">
                <a:effectLst/>
                <a:ea typeface="Times New Roman" panose="02020603050405020304" pitchFamily="18" charset="0"/>
              </a:rPr>
              <a:t>of honest</a:t>
            </a:r>
            <a:r>
              <a:rPr lang="en-CA" sz="1800" i="1" spc="-25" dirty="0">
                <a:effectLst/>
                <a:ea typeface="Times New Roman" panose="02020603050405020304" pitchFamily="18" charset="0"/>
              </a:rPr>
              <a:t> </a:t>
            </a:r>
            <a:r>
              <a:rPr lang="en-CA" sz="1800" i="1" dirty="0">
                <a:effectLst/>
                <a:ea typeface="Times New Roman" panose="02020603050405020304" pitchFamily="18" charset="0"/>
              </a:rPr>
              <a:t>report,</a:t>
            </a:r>
            <a:r>
              <a:rPr lang="en-CA" sz="1800" i="1" spc="-20" dirty="0">
                <a:effectLst/>
                <a:ea typeface="Times New Roman" panose="02020603050405020304" pitchFamily="18" charset="0"/>
              </a:rPr>
              <a:t> </a:t>
            </a:r>
            <a:r>
              <a:rPr lang="en-CA" sz="1800" i="1" dirty="0">
                <a:effectLst/>
                <a:ea typeface="Times New Roman" panose="02020603050405020304" pitchFamily="18" charset="0"/>
              </a:rPr>
              <a:t>full</a:t>
            </a:r>
            <a:r>
              <a:rPr lang="en-CA" sz="1800" i="1" spc="-25" dirty="0">
                <a:effectLst/>
                <a:ea typeface="Times New Roman" panose="02020603050405020304" pitchFamily="18" charset="0"/>
              </a:rPr>
              <a:t> </a:t>
            </a:r>
            <a:r>
              <a:rPr lang="en-CA" sz="1800" i="1" dirty="0">
                <a:effectLst/>
                <a:ea typeface="Times New Roman" panose="02020603050405020304" pitchFamily="18" charset="0"/>
              </a:rPr>
              <a:t>of</a:t>
            </a:r>
            <a:r>
              <a:rPr lang="en-CA" sz="1800" i="1" spc="-25" dirty="0">
                <a:effectLst/>
                <a:ea typeface="Times New Roman" panose="02020603050405020304" pitchFamily="18" charset="0"/>
              </a:rPr>
              <a:t> </a:t>
            </a:r>
            <a:r>
              <a:rPr lang="en-CA" sz="1800" i="1" dirty="0">
                <a:effectLst/>
                <a:ea typeface="Times New Roman" panose="02020603050405020304" pitchFamily="18" charset="0"/>
              </a:rPr>
              <a:t>the</a:t>
            </a:r>
            <a:r>
              <a:rPr lang="en-CA" sz="1800" i="1" spc="-20" dirty="0">
                <a:effectLst/>
                <a:ea typeface="Times New Roman" panose="02020603050405020304" pitchFamily="18" charset="0"/>
              </a:rPr>
              <a:t> </a:t>
            </a:r>
            <a:r>
              <a:rPr lang="en-CA" sz="1800" i="1" dirty="0">
                <a:effectLst/>
                <a:ea typeface="Times New Roman" panose="02020603050405020304" pitchFamily="18" charset="0"/>
              </a:rPr>
              <a:t>Holy</a:t>
            </a:r>
            <a:r>
              <a:rPr lang="en-CA" sz="1800" i="1" spc="-30" dirty="0">
                <a:effectLst/>
                <a:ea typeface="Times New Roman" panose="02020603050405020304" pitchFamily="18" charset="0"/>
              </a:rPr>
              <a:t> </a:t>
            </a:r>
            <a:r>
              <a:rPr lang="en-CA" sz="1800" i="1" dirty="0">
                <a:effectLst/>
                <a:ea typeface="Times New Roman" panose="02020603050405020304" pitchFamily="18" charset="0"/>
              </a:rPr>
              <a:t>Ghost</a:t>
            </a:r>
            <a:r>
              <a:rPr lang="en-CA" sz="1800" i="1" spc="-25" dirty="0">
                <a:effectLst/>
                <a:ea typeface="Times New Roman" panose="02020603050405020304" pitchFamily="18" charset="0"/>
              </a:rPr>
              <a:t> </a:t>
            </a:r>
            <a:r>
              <a:rPr lang="en-CA" sz="1800" i="1" dirty="0">
                <a:effectLst/>
                <a:ea typeface="Times New Roman" panose="02020603050405020304" pitchFamily="18" charset="0"/>
              </a:rPr>
              <a:t>and</a:t>
            </a:r>
            <a:r>
              <a:rPr lang="en-CA" sz="1800" i="1" spc="-15" dirty="0">
                <a:effectLst/>
                <a:ea typeface="Times New Roman" panose="02020603050405020304" pitchFamily="18" charset="0"/>
              </a:rPr>
              <a:t> </a:t>
            </a:r>
            <a:r>
              <a:rPr lang="en-CA" sz="1800" i="1" dirty="0">
                <a:effectLst/>
                <a:ea typeface="Times New Roman" panose="02020603050405020304" pitchFamily="18" charset="0"/>
              </a:rPr>
              <a:t>wisdom,</a:t>
            </a:r>
            <a:r>
              <a:rPr lang="en-CA" sz="1800" i="1" spc="-20" dirty="0">
                <a:effectLst/>
                <a:ea typeface="Times New Roman" panose="02020603050405020304" pitchFamily="18" charset="0"/>
              </a:rPr>
              <a:t> </a:t>
            </a:r>
            <a:r>
              <a:rPr lang="en-CA" sz="1800" i="1" dirty="0">
                <a:effectLst/>
                <a:ea typeface="Times New Roman" panose="02020603050405020304" pitchFamily="18" charset="0"/>
              </a:rPr>
              <a:t>whom</a:t>
            </a:r>
            <a:r>
              <a:rPr lang="en-CA" sz="1800" i="1" spc="-20" dirty="0">
                <a:effectLst/>
                <a:ea typeface="Times New Roman" panose="02020603050405020304" pitchFamily="18" charset="0"/>
              </a:rPr>
              <a:t> </a:t>
            </a:r>
            <a:r>
              <a:rPr lang="en-CA" sz="1800" i="1" dirty="0">
                <a:effectLst/>
                <a:ea typeface="Times New Roman" panose="02020603050405020304" pitchFamily="18" charset="0"/>
              </a:rPr>
              <a:t>we may appoint over this business.” </a:t>
            </a:r>
            <a:r>
              <a:rPr lang="en-CA" sz="1800" dirty="0">
                <a:effectLst/>
                <a:ea typeface="Times New Roman" panose="02020603050405020304" pitchFamily="18" charset="0"/>
              </a:rPr>
              <a:t>(Acts 6:3)</a:t>
            </a:r>
            <a:endParaRPr lang="en-US" sz="1800" dirty="0">
              <a:effectLst/>
              <a:ea typeface="Times New Roman" panose="02020603050405020304" pitchFamily="18" charset="0"/>
            </a:endParaRPr>
          </a:p>
          <a:p>
            <a:pPr marL="175260" marR="98425">
              <a:spcBef>
                <a:spcPts val="0"/>
              </a:spcBef>
              <a:spcAft>
                <a:spcPts val="0"/>
              </a:spcAft>
            </a:pPr>
            <a:endParaRPr lang="en-CA" sz="1800" dirty="0">
              <a:effectLst/>
              <a:latin typeface="Times New Roman" panose="02020603050405020304" pitchFamily="18" charset="0"/>
              <a:ea typeface="Times New Roman" panose="02020603050405020304" pitchFamily="18" charset="0"/>
            </a:endParaRPr>
          </a:p>
          <a:p>
            <a:pPr marL="0" marR="98425" indent="0">
              <a:spcBef>
                <a:spcPts val="0"/>
              </a:spcBef>
              <a:spcAft>
                <a:spcPts val="0"/>
              </a:spcAft>
              <a:buNone/>
            </a:pPr>
            <a:r>
              <a:rPr lang="en-CA" sz="1900" dirty="0">
                <a:effectLst/>
                <a:ea typeface="Times New Roman" panose="02020603050405020304" pitchFamily="18" charset="0"/>
              </a:rPr>
              <a:t>A</a:t>
            </a:r>
            <a:r>
              <a:rPr lang="en-CA" sz="1900" spc="-30" dirty="0">
                <a:effectLst/>
                <a:ea typeface="Times New Roman" panose="02020603050405020304" pitchFamily="18" charset="0"/>
              </a:rPr>
              <a:t> </a:t>
            </a:r>
            <a:r>
              <a:rPr lang="en-CA" sz="1900" dirty="0">
                <a:effectLst/>
                <a:ea typeface="Times New Roman" panose="02020603050405020304" pitchFamily="18" charset="0"/>
              </a:rPr>
              <a:t>member</a:t>
            </a:r>
            <a:r>
              <a:rPr lang="en-CA" sz="1900" spc="-15" dirty="0">
                <a:effectLst/>
                <a:ea typeface="Times New Roman" panose="02020603050405020304" pitchFamily="18" charset="0"/>
              </a:rPr>
              <a:t> </a:t>
            </a:r>
            <a:r>
              <a:rPr lang="en-CA" sz="1900" dirty="0">
                <a:effectLst/>
                <a:ea typeface="Times New Roman" panose="02020603050405020304" pitchFamily="18" charset="0"/>
              </a:rPr>
              <a:t>who</a:t>
            </a:r>
            <a:r>
              <a:rPr lang="en-CA" sz="1900" spc="-15" dirty="0">
                <a:effectLst/>
                <a:ea typeface="Times New Roman" panose="02020603050405020304" pitchFamily="18" charset="0"/>
              </a:rPr>
              <a:t> </a:t>
            </a:r>
            <a:r>
              <a:rPr lang="en-CA" sz="1900" dirty="0">
                <a:effectLst/>
                <a:ea typeface="Times New Roman" panose="02020603050405020304" pitchFamily="18" charset="0"/>
              </a:rPr>
              <a:t>serves</a:t>
            </a:r>
            <a:r>
              <a:rPr lang="en-CA" sz="1900" spc="-35" dirty="0">
                <a:effectLst/>
                <a:ea typeface="Times New Roman" panose="02020603050405020304" pitchFamily="18" charset="0"/>
              </a:rPr>
              <a:t> </a:t>
            </a:r>
            <a:r>
              <a:rPr lang="en-CA" sz="1900" dirty="0">
                <a:effectLst/>
                <a:ea typeface="Times New Roman" panose="02020603050405020304" pitchFamily="18" charset="0"/>
              </a:rPr>
              <a:t>on</a:t>
            </a:r>
            <a:r>
              <a:rPr lang="en-CA" sz="1900" spc="-35" dirty="0">
                <a:effectLst/>
                <a:ea typeface="Times New Roman" panose="02020603050405020304" pitchFamily="18" charset="0"/>
              </a:rPr>
              <a:t> </a:t>
            </a:r>
            <a:r>
              <a:rPr lang="en-CA" sz="1900" dirty="0">
                <a:effectLst/>
                <a:ea typeface="Times New Roman" panose="02020603050405020304" pitchFamily="18" charset="0"/>
              </a:rPr>
              <a:t>the</a:t>
            </a:r>
            <a:r>
              <a:rPr lang="en-CA" sz="1900" spc="-15" dirty="0">
                <a:effectLst/>
                <a:ea typeface="Times New Roman" panose="02020603050405020304" pitchFamily="18" charset="0"/>
              </a:rPr>
              <a:t> </a:t>
            </a:r>
            <a:r>
              <a:rPr lang="en-CA" sz="1900" dirty="0">
                <a:effectLst/>
                <a:ea typeface="Times New Roman" panose="02020603050405020304" pitchFamily="18" charset="0"/>
              </a:rPr>
              <a:t>Church</a:t>
            </a:r>
            <a:r>
              <a:rPr lang="en-CA" sz="1900" spc="-35" dirty="0">
                <a:effectLst/>
                <a:ea typeface="Times New Roman" panose="02020603050405020304" pitchFamily="18" charset="0"/>
              </a:rPr>
              <a:t> </a:t>
            </a:r>
            <a:r>
              <a:rPr lang="en-CA" sz="1900" dirty="0">
                <a:effectLst/>
                <a:ea typeface="Times New Roman" panose="02020603050405020304" pitchFamily="18" charset="0"/>
              </a:rPr>
              <a:t>and</a:t>
            </a:r>
            <a:r>
              <a:rPr lang="en-CA" sz="1900" spc="-25" dirty="0">
                <a:effectLst/>
                <a:ea typeface="Times New Roman" panose="02020603050405020304" pitchFamily="18" charset="0"/>
              </a:rPr>
              <a:t> </a:t>
            </a:r>
            <a:r>
              <a:rPr lang="en-CA" sz="1900" dirty="0">
                <a:effectLst/>
                <a:ea typeface="Times New Roman" panose="02020603050405020304" pitchFamily="18" charset="0"/>
              </a:rPr>
              <a:t>Pastor’s</a:t>
            </a:r>
            <a:r>
              <a:rPr lang="en-CA" sz="1900" spc="-35" dirty="0">
                <a:effectLst/>
                <a:ea typeface="Times New Roman" panose="02020603050405020304" pitchFamily="18" charset="0"/>
              </a:rPr>
              <a:t> </a:t>
            </a:r>
            <a:r>
              <a:rPr lang="en-CA" sz="1900" dirty="0">
                <a:effectLst/>
                <a:ea typeface="Times New Roman" panose="02020603050405020304" pitchFamily="18" charset="0"/>
              </a:rPr>
              <a:t>Council must be:</a:t>
            </a:r>
            <a:endParaRPr lang="en-US" sz="1900" dirty="0">
              <a:effectLst/>
              <a:ea typeface="Times New Roman" panose="02020603050405020304" pitchFamily="18" charset="0"/>
            </a:endParaRPr>
          </a:p>
          <a:p>
            <a:pPr marR="133350" lvl="1">
              <a:spcBef>
                <a:spcPts val="5"/>
              </a:spcBef>
              <a:buSzPts val="1000"/>
              <a:tabLst>
                <a:tab pos="534670" algn="l"/>
                <a:tab pos="535305" algn="l"/>
              </a:tabLst>
            </a:pPr>
            <a:r>
              <a:rPr lang="en-CA" sz="1900" spc="0" dirty="0">
                <a:effectLst/>
                <a:ea typeface="Times New Roman" panose="02020603050405020304" pitchFamily="18" charset="0"/>
              </a:rPr>
              <a:t>A</a:t>
            </a:r>
            <a:r>
              <a:rPr lang="en-CA" sz="1900" spc="-40" dirty="0">
                <a:effectLst/>
                <a:ea typeface="Times New Roman" panose="02020603050405020304" pitchFamily="18" charset="0"/>
              </a:rPr>
              <a:t> </a:t>
            </a:r>
            <a:r>
              <a:rPr lang="en-CA" sz="1900" spc="0" dirty="0">
                <a:effectLst/>
                <a:ea typeface="Times New Roman" panose="02020603050405020304" pitchFamily="18" charset="0"/>
              </a:rPr>
              <a:t>loyal</a:t>
            </a:r>
            <a:r>
              <a:rPr lang="en-CA" sz="1900" spc="-15" dirty="0">
                <a:effectLst/>
                <a:ea typeface="Times New Roman" panose="02020603050405020304" pitchFamily="18" charset="0"/>
              </a:rPr>
              <a:t> </a:t>
            </a:r>
            <a:r>
              <a:rPr lang="en-CA" sz="1900" spc="0" dirty="0">
                <a:effectLst/>
                <a:ea typeface="Times New Roman" panose="02020603050405020304" pitchFamily="18" charset="0"/>
              </a:rPr>
              <a:t>member</a:t>
            </a:r>
            <a:r>
              <a:rPr lang="en-CA" sz="1900" spc="-20" dirty="0">
                <a:effectLst/>
                <a:ea typeface="Times New Roman" panose="02020603050405020304" pitchFamily="18" charset="0"/>
              </a:rPr>
              <a:t> </a:t>
            </a:r>
            <a:r>
              <a:rPr lang="en-CA" sz="1900" spc="0" dirty="0">
                <a:effectLst/>
                <a:ea typeface="Times New Roman" panose="02020603050405020304" pitchFamily="18" charset="0"/>
              </a:rPr>
              <a:t>of</a:t>
            </a:r>
            <a:r>
              <a:rPr lang="en-CA" sz="1900" spc="-35" dirty="0">
                <a:effectLst/>
                <a:ea typeface="Times New Roman" panose="02020603050405020304" pitchFamily="18" charset="0"/>
              </a:rPr>
              <a:t> </a:t>
            </a:r>
            <a:r>
              <a:rPr lang="en-CA" sz="1900" spc="0" dirty="0">
                <a:effectLst/>
                <a:ea typeface="Times New Roman" panose="02020603050405020304" pitchFamily="18" charset="0"/>
              </a:rPr>
              <a:t>the</a:t>
            </a:r>
            <a:r>
              <a:rPr lang="en-CA" sz="1900" spc="-25" dirty="0">
                <a:effectLst/>
                <a:ea typeface="Times New Roman" panose="02020603050405020304" pitchFamily="18" charset="0"/>
              </a:rPr>
              <a:t> </a:t>
            </a:r>
            <a:r>
              <a:rPr lang="en-CA" sz="1900" spc="0" dirty="0">
                <a:effectLst/>
                <a:ea typeface="Times New Roman" panose="02020603050405020304" pitchFamily="18" charset="0"/>
              </a:rPr>
              <a:t>church,</a:t>
            </a:r>
            <a:r>
              <a:rPr lang="en-CA" sz="1900" spc="-15" dirty="0">
                <a:effectLst/>
                <a:ea typeface="Times New Roman" panose="02020603050405020304" pitchFamily="18" charset="0"/>
              </a:rPr>
              <a:t> </a:t>
            </a:r>
            <a:r>
              <a:rPr lang="en-CA" sz="1900" spc="0" dirty="0">
                <a:effectLst/>
                <a:ea typeface="Times New Roman" panose="02020603050405020304" pitchFamily="18" charset="0"/>
              </a:rPr>
              <a:t>adhering</a:t>
            </a:r>
            <a:r>
              <a:rPr lang="en-CA" sz="1900" spc="-30" dirty="0">
                <a:effectLst/>
                <a:ea typeface="Times New Roman" panose="02020603050405020304" pitchFamily="18" charset="0"/>
              </a:rPr>
              <a:t> </a:t>
            </a:r>
            <a:r>
              <a:rPr lang="en-CA" sz="1900" spc="0" dirty="0">
                <a:effectLst/>
                <a:ea typeface="Times New Roman" panose="02020603050405020304" pitchFamily="18" charset="0"/>
              </a:rPr>
              <a:t>to its teachings</a:t>
            </a:r>
          </a:p>
          <a:p>
            <a:pPr marR="133350" lvl="1">
              <a:spcBef>
                <a:spcPts val="5"/>
              </a:spcBef>
              <a:buSzPts val="1000"/>
              <a:tabLst>
                <a:tab pos="534670" algn="l"/>
                <a:tab pos="535305" algn="l"/>
              </a:tabLst>
            </a:pPr>
            <a:r>
              <a:rPr lang="en-CA" sz="1900" spc="0" dirty="0">
                <a:effectLst/>
                <a:ea typeface="Times New Roman" panose="02020603050405020304" pitchFamily="18" charset="0"/>
              </a:rPr>
              <a:t>Baptized</a:t>
            </a:r>
            <a:r>
              <a:rPr lang="en-CA" sz="1900" spc="-15" dirty="0">
                <a:effectLst/>
                <a:ea typeface="Times New Roman" panose="02020603050405020304" pitchFamily="18" charset="0"/>
              </a:rPr>
              <a:t> </a:t>
            </a:r>
            <a:r>
              <a:rPr lang="en-CA" sz="1900" spc="0" dirty="0">
                <a:effectLst/>
                <a:ea typeface="Times New Roman" panose="02020603050405020304" pitchFamily="18" charset="0"/>
              </a:rPr>
              <a:t>in</a:t>
            </a:r>
            <a:r>
              <a:rPr lang="en-CA" sz="1900" spc="-25" dirty="0">
                <a:effectLst/>
                <a:ea typeface="Times New Roman" panose="02020603050405020304" pitchFamily="18" charset="0"/>
              </a:rPr>
              <a:t> </a:t>
            </a:r>
            <a:r>
              <a:rPr lang="en-CA" sz="1900" spc="0" dirty="0">
                <a:effectLst/>
                <a:ea typeface="Times New Roman" panose="02020603050405020304" pitchFamily="18" charset="0"/>
              </a:rPr>
              <a:t>the</a:t>
            </a:r>
            <a:r>
              <a:rPr lang="en-CA" sz="1900" spc="-20" dirty="0">
                <a:effectLst/>
                <a:ea typeface="Times New Roman" panose="02020603050405020304" pitchFamily="18" charset="0"/>
              </a:rPr>
              <a:t> </a:t>
            </a:r>
            <a:r>
              <a:rPr lang="en-CA" sz="1900" spc="0" dirty="0">
                <a:effectLst/>
                <a:ea typeface="Times New Roman" panose="02020603050405020304" pitchFamily="18" charset="0"/>
              </a:rPr>
              <a:t>Holy</a:t>
            </a:r>
            <a:r>
              <a:rPr lang="en-CA" sz="1900" spc="-35" dirty="0">
                <a:effectLst/>
                <a:ea typeface="Times New Roman" panose="02020603050405020304" pitchFamily="18" charset="0"/>
              </a:rPr>
              <a:t> </a:t>
            </a:r>
            <a:r>
              <a:rPr lang="en-CA" sz="1900" spc="-20" dirty="0">
                <a:effectLst/>
                <a:ea typeface="Times New Roman" panose="02020603050405020304" pitchFamily="18" charset="0"/>
              </a:rPr>
              <a:t>Ghost</a:t>
            </a:r>
            <a:endParaRPr lang="en-US" sz="1900" spc="0" dirty="0">
              <a:effectLst/>
              <a:ea typeface="Times New Roman" panose="02020603050405020304" pitchFamily="18" charset="0"/>
            </a:endParaRPr>
          </a:p>
          <a:p>
            <a:pPr lvl="1">
              <a:spcBef>
                <a:spcPts val="0"/>
              </a:spcBef>
              <a:buSzPts val="1000"/>
              <a:tabLst>
                <a:tab pos="534670" algn="l"/>
                <a:tab pos="535305" algn="l"/>
              </a:tabLst>
            </a:pPr>
            <a:r>
              <a:rPr lang="en-CA" sz="1900" spc="0" dirty="0">
                <a:effectLst/>
                <a:ea typeface="Times New Roman" panose="02020603050405020304" pitchFamily="18" charset="0"/>
              </a:rPr>
              <a:t>Faithful</a:t>
            </a:r>
            <a:r>
              <a:rPr lang="en-CA" sz="1900" spc="-35" dirty="0">
                <a:effectLst/>
                <a:ea typeface="Times New Roman" panose="02020603050405020304" pitchFamily="18" charset="0"/>
              </a:rPr>
              <a:t> </a:t>
            </a:r>
            <a:r>
              <a:rPr lang="en-CA" sz="1900" spc="0" dirty="0">
                <a:effectLst/>
                <a:ea typeface="Times New Roman" panose="02020603050405020304" pitchFamily="18" charset="0"/>
              </a:rPr>
              <a:t>in</a:t>
            </a:r>
            <a:r>
              <a:rPr lang="en-CA" sz="1900" spc="-35" dirty="0">
                <a:effectLst/>
                <a:ea typeface="Times New Roman" panose="02020603050405020304" pitchFamily="18" charset="0"/>
              </a:rPr>
              <a:t> </a:t>
            </a:r>
            <a:r>
              <a:rPr lang="en-CA" sz="1900" spc="-10" dirty="0">
                <a:effectLst/>
                <a:ea typeface="Times New Roman" panose="02020603050405020304" pitchFamily="18" charset="0"/>
              </a:rPr>
              <a:t>tithing</a:t>
            </a:r>
            <a:endParaRPr lang="en-US" sz="1900" spc="0" dirty="0">
              <a:effectLst/>
              <a:ea typeface="Times New Roman" panose="02020603050405020304" pitchFamily="18" charset="0"/>
            </a:endParaRPr>
          </a:p>
          <a:p>
            <a:pPr lvl="1">
              <a:spcBef>
                <a:spcPts val="0"/>
              </a:spcBef>
              <a:buSzPts val="1000"/>
              <a:tabLst>
                <a:tab pos="534670" algn="l"/>
                <a:tab pos="535305" algn="l"/>
              </a:tabLst>
            </a:pPr>
            <a:r>
              <a:rPr lang="en-CA" sz="1900" spc="0" dirty="0">
                <a:effectLst/>
                <a:ea typeface="Times New Roman" panose="02020603050405020304" pitchFamily="18" charset="0"/>
              </a:rPr>
              <a:t>A</a:t>
            </a:r>
            <a:r>
              <a:rPr lang="en-CA" sz="1900" spc="-40" dirty="0">
                <a:effectLst/>
                <a:ea typeface="Times New Roman" panose="02020603050405020304" pitchFamily="18" charset="0"/>
              </a:rPr>
              <a:t> </a:t>
            </a:r>
            <a:r>
              <a:rPr lang="en-CA" sz="1900" spc="0" dirty="0">
                <a:effectLst/>
                <a:ea typeface="Times New Roman" panose="02020603050405020304" pitchFamily="18" charset="0"/>
              </a:rPr>
              <a:t>regular</a:t>
            </a:r>
            <a:r>
              <a:rPr lang="en-CA" sz="1900" spc="-15" dirty="0">
                <a:effectLst/>
                <a:ea typeface="Times New Roman" panose="02020603050405020304" pitchFamily="18" charset="0"/>
              </a:rPr>
              <a:t> </a:t>
            </a:r>
            <a:r>
              <a:rPr lang="en-CA" sz="1900" spc="0" dirty="0">
                <a:effectLst/>
                <a:ea typeface="Times New Roman" panose="02020603050405020304" pitchFamily="18" charset="0"/>
              </a:rPr>
              <a:t>church</a:t>
            </a:r>
            <a:r>
              <a:rPr lang="en-CA" sz="1900" spc="-25" dirty="0">
                <a:effectLst/>
                <a:ea typeface="Times New Roman" panose="02020603050405020304" pitchFamily="18" charset="0"/>
              </a:rPr>
              <a:t> </a:t>
            </a:r>
            <a:r>
              <a:rPr lang="en-CA" sz="1900" spc="-10" dirty="0">
                <a:effectLst/>
                <a:ea typeface="Times New Roman" panose="02020603050405020304" pitchFamily="18" charset="0"/>
              </a:rPr>
              <a:t>attendant</a:t>
            </a:r>
            <a:endParaRPr lang="en-US" sz="1900" spc="0" dirty="0">
              <a:effectLst/>
              <a:ea typeface="Times New Roman" panose="02020603050405020304" pitchFamily="18" charset="0"/>
            </a:endParaRPr>
          </a:p>
          <a:p>
            <a:pPr marR="108585" lvl="1">
              <a:spcBef>
                <a:spcPts val="5"/>
              </a:spcBef>
              <a:buSzPts val="1000"/>
              <a:tabLst>
                <a:tab pos="534670" algn="l"/>
                <a:tab pos="535305" algn="l"/>
              </a:tabLst>
            </a:pPr>
            <a:r>
              <a:rPr lang="en-CA" sz="1900" spc="0" dirty="0">
                <a:effectLst/>
                <a:ea typeface="Times New Roman" panose="02020603050405020304" pitchFamily="18" charset="0"/>
              </a:rPr>
              <a:t>One</a:t>
            </a:r>
            <a:r>
              <a:rPr lang="en-CA" sz="1900" spc="-15" dirty="0">
                <a:effectLst/>
                <a:ea typeface="Times New Roman" panose="02020603050405020304" pitchFamily="18" charset="0"/>
              </a:rPr>
              <a:t> </a:t>
            </a:r>
            <a:r>
              <a:rPr lang="en-CA" sz="1900" spc="0" dirty="0">
                <a:effectLst/>
                <a:ea typeface="Times New Roman" panose="02020603050405020304" pitchFamily="18" charset="0"/>
              </a:rPr>
              <a:t>who</a:t>
            </a:r>
            <a:r>
              <a:rPr lang="en-CA" sz="1900" spc="-15" dirty="0">
                <a:effectLst/>
                <a:ea typeface="Times New Roman" panose="02020603050405020304" pitchFamily="18" charset="0"/>
              </a:rPr>
              <a:t> </a:t>
            </a:r>
            <a:r>
              <a:rPr lang="en-CA" sz="1900" spc="0" dirty="0">
                <a:effectLst/>
                <a:ea typeface="Times New Roman" panose="02020603050405020304" pitchFamily="18" charset="0"/>
              </a:rPr>
              <a:t>works</a:t>
            </a:r>
            <a:r>
              <a:rPr lang="en-CA" sz="1900" spc="-35" dirty="0">
                <a:effectLst/>
                <a:ea typeface="Times New Roman" panose="02020603050405020304" pitchFamily="18" charset="0"/>
              </a:rPr>
              <a:t> </a:t>
            </a:r>
            <a:r>
              <a:rPr lang="en-CA" sz="1900" spc="0" dirty="0">
                <a:effectLst/>
                <a:ea typeface="Times New Roman" panose="02020603050405020304" pitchFamily="18" charset="0"/>
              </a:rPr>
              <a:t>in</a:t>
            </a:r>
            <a:r>
              <a:rPr lang="en-CA" sz="1900" spc="-25" dirty="0">
                <a:effectLst/>
                <a:ea typeface="Times New Roman" panose="02020603050405020304" pitchFamily="18" charset="0"/>
              </a:rPr>
              <a:t> </a:t>
            </a:r>
            <a:r>
              <a:rPr lang="en-CA" sz="1900" spc="0" dirty="0">
                <a:effectLst/>
                <a:ea typeface="Times New Roman" panose="02020603050405020304" pitchFamily="18" charset="0"/>
              </a:rPr>
              <a:t>harmony</a:t>
            </a:r>
            <a:r>
              <a:rPr lang="en-CA" sz="1900" spc="-25" dirty="0">
                <a:effectLst/>
                <a:ea typeface="Times New Roman" panose="02020603050405020304" pitchFamily="18" charset="0"/>
              </a:rPr>
              <a:t> </a:t>
            </a:r>
            <a:r>
              <a:rPr lang="en-CA" sz="1900" spc="0" dirty="0">
                <a:effectLst/>
                <a:ea typeface="Times New Roman" panose="02020603050405020304" pitchFamily="18" charset="0"/>
              </a:rPr>
              <a:t>with</a:t>
            </a:r>
            <a:r>
              <a:rPr lang="en-CA" sz="1900" spc="-40" dirty="0">
                <a:effectLst/>
                <a:ea typeface="Times New Roman" panose="02020603050405020304" pitchFamily="18" charset="0"/>
              </a:rPr>
              <a:t> </a:t>
            </a:r>
            <a:r>
              <a:rPr lang="en-CA" sz="1900" spc="0" dirty="0">
                <a:effectLst/>
                <a:ea typeface="Times New Roman" panose="02020603050405020304" pitchFamily="18" charset="0"/>
              </a:rPr>
              <a:t>the</a:t>
            </a:r>
            <a:r>
              <a:rPr lang="en-CA" sz="1900" spc="-30" dirty="0">
                <a:effectLst/>
                <a:ea typeface="Times New Roman" panose="02020603050405020304" pitchFamily="18" charset="0"/>
              </a:rPr>
              <a:t> </a:t>
            </a:r>
            <a:r>
              <a:rPr lang="en-CA" sz="1900" spc="0" dirty="0">
                <a:effectLst/>
                <a:ea typeface="Times New Roman" panose="02020603050405020304" pitchFamily="18" charset="0"/>
              </a:rPr>
              <a:t>local,</a:t>
            </a:r>
            <a:r>
              <a:rPr lang="en-CA" sz="1900" spc="-30" dirty="0">
                <a:effectLst/>
                <a:ea typeface="Times New Roman" panose="02020603050405020304" pitchFamily="18" charset="0"/>
              </a:rPr>
              <a:t> </a:t>
            </a:r>
            <a:r>
              <a:rPr lang="en-CA" sz="1900" spc="0" dirty="0">
                <a:effectLst/>
                <a:ea typeface="Times New Roman" panose="02020603050405020304" pitchFamily="18" charset="0"/>
              </a:rPr>
              <a:t>state,</a:t>
            </a:r>
            <a:r>
              <a:rPr lang="en-CA" sz="1900" spc="-25" dirty="0">
                <a:effectLst/>
                <a:ea typeface="Times New Roman" panose="02020603050405020304" pitchFamily="18" charset="0"/>
              </a:rPr>
              <a:t> </a:t>
            </a:r>
            <a:r>
              <a:rPr lang="en-CA" sz="1900" spc="0" dirty="0">
                <a:effectLst/>
                <a:ea typeface="Times New Roman" panose="02020603050405020304" pitchFamily="18" charset="0"/>
              </a:rPr>
              <a:t>and general church’s program and reflects a cooperative attitude toward the progress of the church.</a:t>
            </a:r>
            <a:endParaRPr lang="en-US" sz="1900" spc="0" dirty="0">
              <a:effectLst/>
              <a:ea typeface="Times New Roman" panose="02020603050405020304" pitchFamily="18" charset="0"/>
            </a:endParaRPr>
          </a:p>
          <a:p>
            <a:pPr marL="0" indent="0">
              <a:buNone/>
            </a:pPr>
            <a:endParaRPr lang="en-US" dirty="0"/>
          </a:p>
        </p:txBody>
      </p:sp>
      <p:sp>
        <p:nvSpPr>
          <p:cNvPr id="4" name="Content Placeholder 3">
            <a:extLst>
              <a:ext uri="{FF2B5EF4-FFF2-40B4-BE49-F238E27FC236}">
                <a16:creationId xmlns:a16="http://schemas.microsoft.com/office/drawing/2014/main" id="{95DE3CF3-3C0B-4D59-BF47-B7C15833A068}"/>
              </a:ext>
            </a:extLst>
          </p:cNvPr>
          <p:cNvSpPr>
            <a:spLocks noGrp="1"/>
          </p:cNvSpPr>
          <p:nvPr>
            <p:ph sz="half" idx="2"/>
          </p:nvPr>
        </p:nvSpPr>
        <p:spPr>
          <a:xfrm>
            <a:off x="6172199" y="207390"/>
            <a:ext cx="5894109" cy="6650610"/>
          </a:xfrm>
        </p:spPr>
        <p:txBody>
          <a:bodyPr>
            <a:normAutofit fontScale="92500" lnSpcReduction="10000"/>
          </a:bodyPr>
          <a:lstStyle/>
          <a:p>
            <a:pPr marL="0" indent="0">
              <a:buNone/>
            </a:pPr>
            <a:r>
              <a:rPr lang="en-US" dirty="0"/>
              <a:t>IV. DUTIES &amp; RESPONSIBILITIES</a:t>
            </a:r>
          </a:p>
          <a:p>
            <a:pPr marL="0" marR="98425" indent="0">
              <a:spcBef>
                <a:spcPts val="0"/>
              </a:spcBef>
              <a:spcAft>
                <a:spcPts val="0"/>
              </a:spcAft>
              <a:buNone/>
            </a:pPr>
            <a:endParaRPr lang="en-CA" sz="1800" dirty="0">
              <a:effectLst/>
              <a:ea typeface="Times New Roman" panose="02020603050405020304" pitchFamily="18" charset="0"/>
            </a:endParaRPr>
          </a:p>
          <a:p>
            <a:pPr marL="0" marR="98425" indent="0">
              <a:spcBef>
                <a:spcPts val="0"/>
              </a:spcBef>
              <a:spcAft>
                <a:spcPts val="0"/>
              </a:spcAft>
              <a:buNone/>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0" dirty="0">
                <a:effectLst/>
                <a:ea typeface="Times New Roman" panose="02020603050405020304" pitchFamily="18" charset="0"/>
              </a:rPr>
              <a:t> </a:t>
            </a:r>
            <a:r>
              <a:rPr lang="en-CA" sz="1800" dirty="0">
                <a:effectLst/>
                <a:ea typeface="Times New Roman" panose="02020603050405020304" pitchFamily="18" charset="0"/>
              </a:rPr>
              <a:t>Pastor’s</a:t>
            </a:r>
            <a:r>
              <a:rPr lang="en-CA" sz="1800" spc="-20"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under</a:t>
            </a:r>
            <a:r>
              <a:rPr lang="en-CA" sz="1800" spc="-2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direction</a:t>
            </a:r>
            <a:r>
              <a:rPr lang="en-CA" sz="1800" spc="-30" dirty="0">
                <a:effectLst/>
                <a:ea typeface="Times New Roman" panose="02020603050405020304" pitchFamily="18" charset="0"/>
              </a:rPr>
              <a:t> </a:t>
            </a:r>
            <a:r>
              <a:rPr lang="en-CA" sz="1800" dirty="0">
                <a:effectLst/>
                <a:ea typeface="Times New Roman" panose="02020603050405020304" pitchFamily="18" charset="0"/>
              </a:rPr>
              <a:t>of</a:t>
            </a:r>
            <a:r>
              <a:rPr lang="en-CA" sz="1800" spc="-35" dirty="0">
                <a:effectLst/>
                <a:ea typeface="Times New Roman" panose="02020603050405020304" pitchFamily="18" charset="0"/>
              </a:rPr>
              <a:t> </a:t>
            </a:r>
            <a:r>
              <a:rPr lang="en-CA" sz="1800" dirty="0">
                <a:effectLst/>
                <a:ea typeface="Times New Roman" panose="02020603050405020304" pitchFamily="18" charset="0"/>
              </a:rPr>
              <a:t>the pastor, shall promote the general and state outreach programs of the church.</a:t>
            </a:r>
            <a:endParaRPr lang="en-US" sz="1800" dirty="0">
              <a:effectLst/>
              <a:ea typeface="Times New Roman" panose="02020603050405020304" pitchFamily="18" charset="0"/>
            </a:endParaRPr>
          </a:p>
          <a:p>
            <a:pPr marL="0" indent="0">
              <a:spcBef>
                <a:spcPts val="45"/>
              </a:spcBef>
              <a:buNone/>
            </a:pPr>
            <a:endParaRPr lang="en-CA" sz="1800" dirty="0">
              <a:effectLst/>
              <a:ea typeface="Times New Roman" panose="02020603050405020304" pitchFamily="18" charset="0"/>
            </a:endParaRPr>
          </a:p>
          <a:p>
            <a:pPr marL="0" indent="0">
              <a:spcBef>
                <a:spcPts val="45"/>
              </a:spcBef>
              <a:buNone/>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5" dirty="0">
                <a:effectLst/>
                <a:ea typeface="Times New Roman" panose="02020603050405020304" pitchFamily="18" charset="0"/>
              </a:rPr>
              <a:t> </a:t>
            </a:r>
            <a:r>
              <a:rPr lang="en-CA" sz="1800" dirty="0">
                <a:effectLst/>
                <a:ea typeface="Times New Roman" panose="02020603050405020304" pitchFamily="18" charset="0"/>
              </a:rPr>
              <a:t>Pastor’s</a:t>
            </a:r>
            <a:r>
              <a:rPr lang="en-CA" sz="1800" spc="-25"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shall</a:t>
            </a:r>
            <a:r>
              <a:rPr lang="en-CA" sz="1800" spc="-20" dirty="0">
                <a:effectLst/>
                <a:ea typeface="Times New Roman" panose="02020603050405020304" pitchFamily="18" charset="0"/>
              </a:rPr>
              <a:t> </a:t>
            </a:r>
            <a:r>
              <a:rPr lang="en-CA" sz="1800" dirty="0">
                <a:effectLst/>
                <a:ea typeface="Times New Roman" panose="02020603050405020304" pitchFamily="18" charset="0"/>
              </a:rPr>
              <a:t>work</a:t>
            </a:r>
            <a:r>
              <a:rPr lang="en-CA" sz="1800" spc="-30" dirty="0">
                <a:effectLst/>
                <a:ea typeface="Times New Roman" panose="02020603050405020304" pitchFamily="18" charset="0"/>
              </a:rPr>
              <a:t> </a:t>
            </a:r>
            <a:r>
              <a:rPr lang="en-CA" sz="1800" dirty="0">
                <a:effectLst/>
                <a:ea typeface="Times New Roman" panose="02020603050405020304" pitchFamily="18" charset="0"/>
              </a:rPr>
              <a:t>in</a:t>
            </a:r>
            <a:r>
              <a:rPr lang="en-CA" sz="1800" spc="-30" dirty="0">
                <a:effectLst/>
                <a:ea typeface="Times New Roman" panose="02020603050405020304" pitchFamily="18" charset="0"/>
              </a:rPr>
              <a:t> </a:t>
            </a:r>
            <a:r>
              <a:rPr lang="en-CA" sz="1800" dirty="0">
                <a:effectLst/>
                <a:ea typeface="Times New Roman" panose="02020603050405020304" pitchFamily="18" charset="0"/>
              </a:rPr>
              <a:t>harmony</a:t>
            </a:r>
            <a:r>
              <a:rPr lang="en-CA" sz="1800" spc="-25" dirty="0">
                <a:effectLst/>
                <a:ea typeface="Times New Roman" panose="02020603050405020304" pitchFamily="18" charset="0"/>
              </a:rPr>
              <a:t> </a:t>
            </a:r>
            <a:r>
              <a:rPr lang="en-CA" sz="1800" dirty="0">
                <a:effectLst/>
                <a:ea typeface="Times New Roman" panose="02020603050405020304" pitchFamily="18" charset="0"/>
              </a:rPr>
              <a:t>with the pastor and assist him/her, when called upon, in the institution and direction of the local church program in the following areas:</a:t>
            </a:r>
            <a:endParaRPr lang="en-US" sz="1800" dirty="0">
              <a:effectLst/>
              <a:ea typeface="Times New Roman" panose="02020603050405020304" pitchFamily="18" charset="0"/>
            </a:endParaRPr>
          </a:p>
          <a:p>
            <a:pPr marL="175260" marR="0">
              <a:lnSpc>
                <a:spcPts val="1140"/>
              </a:lnSpc>
              <a:spcBef>
                <a:spcPts val="0"/>
              </a:spcBef>
              <a:spcAft>
                <a:spcPts val="0"/>
              </a:spcAft>
            </a:pPr>
            <a:endParaRPr lang="en-CA" sz="1800" b="1" i="1" spc="-10" dirty="0">
              <a:effectLst/>
              <a:ea typeface="Times New Roman" panose="02020603050405020304" pitchFamily="18" charset="0"/>
            </a:endParaRPr>
          </a:p>
          <a:p>
            <a:pPr marL="0" marR="0" indent="0">
              <a:lnSpc>
                <a:spcPts val="1140"/>
              </a:lnSpc>
              <a:spcBef>
                <a:spcPts val="0"/>
              </a:spcBef>
              <a:spcAft>
                <a:spcPts val="0"/>
              </a:spcAft>
              <a:buNone/>
            </a:pPr>
            <a:r>
              <a:rPr lang="en-CA" sz="1800" b="1" i="1" spc="-10" dirty="0">
                <a:effectLst/>
                <a:ea typeface="Times New Roman" panose="02020603050405020304" pitchFamily="18" charset="0"/>
              </a:rPr>
              <a:t>Spiritual</a:t>
            </a:r>
            <a:endParaRPr lang="en-US" sz="1800" b="1" i="1" dirty="0">
              <a:effectLst/>
              <a:ea typeface="Times New Roman" panose="02020603050405020304" pitchFamily="18" charset="0"/>
            </a:endParaRPr>
          </a:p>
          <a:p>
            <a:pPr marL="175260" marR="98425">
              <a:spcBef>
                <a:spcPts val="0"/>
              </a:spcBef>
              <a:spcAft>
                <a:spcPts val="0"/>
              </a:spcAft>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0" dirty="0">
                <a:effectLst/>
                <a:ea typeface="Times New Roman" panose="02020603050405020304" pitchFamily="18" charset="0"/>
              </a:rPr>
              <a:t> </a:t>
            </a:r>
            <a:r>
              <a:rPr lang="en-CA" sz="1800" dirty="0">
                <a:effectLst/>
                <a:ea typeface="Times New Roman" panose="02020603050405020304" pitchFamily="18" charset="0"/>
              </a:rPr>
              <a:t>Pastor’s</a:t>
            </a:r>
            <a:r>
              <a:rPr lang="en-CA" sz="1800" spc="-20"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under</a:t>
            </a:r>
            <a:r>
              <a:rPr lang="en-CA" sz="1800" spc="-2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direction</a:t>
            </a:r>
            <a:r>
              <a:rPr lang="en-CA" sz="1800" spc="-30" dirty="0">
                <a:effectLst/>
                <a:ea typeface="Times New Roman" panose="02020603050405020304" pitchFamily="18" charset="0"/>
              </a:rPr>
              <a:t> </a:t>
            </a:r>
            <a:r>
              <a:rPr lang="en-CA" sz="1800" dirty="0">
                <a:effectLst/>
                <a:ea typeface="Times New Roman" panose="02020603050405020304" pitchFamily="18" charset="0"/>
              </a:rPr>
              <a:t>of</a:t>
            </a:r>
            <a:r>
              <a:rPr lang="en-CA" sz="1800" spc="-35" dirty="0">
                <a:effectLst/>
                <a:ea typeface="Times New Roman" panose="02020603050405020304" pitchFamily="18" charset="0"/>
              </a:rPr>
              <a:t> </a:t>
            </a:r>
            <a:r>
              <a:rPr lang="en-CA" sz="1800" dirty="0">
                <a:effectLst/>
                <a:ea typeface="Times New Roman" panose="02020603050405020304" pitchFamily="18" charset="0"/>
              </a:rPr>
              <a:t>the pastor, shall encourage spiritual growth of the local congregation with emphasis on personal Bible reading, prayer, family devotions, tithing and giving, Christian service and personal witnessing.</a:t>
            </a:r>
            <a:endParaRPr lang="en-US" sz="1800" dirty="0">
              <a:effectLst/>
              <a:ea typeface="Times New Roman" panose="02020603050405020304" pitchFamily="18" charset="0"/>
            </a:endParaRPr>
          </a:p>
          <a:p>
            <a:pPr marL="0" marR="0" indent="0">
              <a:spcBef>
                <a:spcPts val="15"/>
              </a:spcBef>
              <a:spcAft>
                <a:spcPts val="0"/>
              </a:spcAft>
              <a:buNone/>
            </a:pPr>
            <a:r>
              <a:rPr lang="en-CA" sz="1800" dirty="0">
                <a:effectLst/>
                <a:ea typeface="Times New Roman" panose="02020603050405020304" pitchFamily="18" charset="0"/>
              </a:rPr>
              <a:t> </a:t>
            </a:r>
            <a:endParaRPr lang="en-US" sz="1800" dirty="0">
              <a:effectLst/>
              <a:ea typeface="Times New Roman" panose="02020603050405020304" pitchFamily="18" charset="0"/>
            </a:endParaRPr>
          </a:p>
          <a:p>
            <a:pPr marL="0" marR="0" indent="0">
              <a:lnSpc>
                <a:spcPts val="1140"/>
              </a:lnSpc>
              <a:spcBef>
                <a:spcPts val="0"/>
              </a:spcBef>
              <a:spcAft>
                <a:spcPts val="0"/>
              </a:spcAft>
              <a:buNone/>
            </a:pPr>
            <a:r>
              <a:rPr lang="en-CA" sz="1800" b="1" i="1" spc="-10" dirty="0">
                <a:effectLst/>
                <a:ea typeface="Times New Roman" panose="02020603050405020304" pitchFamily="18" charset="0"/>
              </a:rPr>
              <a:t>Financial</a:t>
            </a:r>
            <a:endParaRPr lang="en-US" sz="1800" b="1" i="1" dirty="0">
              <a:effectLst/>
              <a:ea typeface="Times New Roman" panose="02020603050405020304" pitchFamily="18" charset="0"/>
            </a:endParaRPr>
          </a:p>
          <a:p>
            <a:pPr marL="175260" marR="98425">
              <a:spcBef>
                <a:spcPts val="0"/>
              </a:spcBef>
              <a:spcAft>
                <a:spcPts val="0"/>
              </a:spcAft>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0" dirty="0">
                <a:effectLst/>
                <a:ea typeface="Times New Roman" panose="02020603050405020304" pitchFamily="18" charset="0"/>
              </a:rPr>
              <a:t> </a:t>
            </a:r>
            <a:r>
              <a:rPr lang="en-CA" sz="1800" dirty="0">
                <a:effectLst/>
                <a:ea typeface="Times New Roman" panose="02020603050405020304" pitchFamily="18" charset="0"/>
              </a:rPr>
              <a:t>Pastor’s</a:t>
            </a:r>
            <a:r>
              <a:rPr lang="en-CA" sz="1800" spc="-20"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under</a:t>
            </a:r>
            <a:r>
              <a:rPr lang="en-CA" sz="1800" spc="-2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direction</a:t>
            </a:r>
            <a:r>
              <a:rPr lang="en-CA" sz="1800" spc="-30" dirty="0">
                <a:effectLst/>
                <a:ea typeface="Times New Roman" panose="02020603050405020304" pitchFamily="18" charset="0"/>
              </a:rPr>
              <a:t> </a:t>
            </a:r>
            <a:r>
              <a:rPr lang="en-CA" sz="1800" dirty="0">
                <a:effectLst/>
                <a:ea typeface="Times New Roman" panose="02020603050405020304" pitchFamily="18" charset="0"/>
              </a:rPr>
              <a:t>of</a:t>
            </a:r>
            <a:r>
              <a:rPr lang="en-CA" sz="1800" spc="-35" dirty="0">
                <a:effectLst/>
                <a:ea typeface="Times New Roman" panose="02020603050405020304" pitchFamily="18" charset="0"/>
              </a:rPr>
              <a:t> </a:t>
            </a:r>
            <a:r>
              <a:rPr lang="en-CA" sz="1800" dirty="0">
                <a:effectLst/>
                <a:ea typeface="Times New Roman" panose="02020603050405020304" pitchFamily="18" charset="0"/>
              </a:rPr>
              <a:t>the pastor, shall approve the disbursement of church funds. (This does not include Women’s Ministries monies.)</a:t>
            </a:r>
            <a:r>
              <a:rPr lang="en-CA" sz="1800" spc="200" dirty="0">
                <a:effectLst/>
                <a:ea typeface="Times New Roman" panose="02020603050405020304" pitchFamily="18" charset="0"/>
              </a:rPr>
              <a:t> </a:t>
            </a:r>
            <a:r>
              <a:rPr lang="en-CA" sz="1800" dirty="0">
                <a:effectLst/>
                <a:ea typeface="Times New Roman" panose="02020603050405020304" pitchFamily="18" charset="0"/>
              </a:rPr>
              <a:t>All major disbursements must be approved by the church in conference.</a:t>
            </a:r>
            <a:r>
              <a:rPr lang="en-CA" sz="1800" spc="200" dirty="0">
                <a:effectLst/>
                <a:ea typeface="Times New Roman" panose="02020603050405020304" pitchFamily="18" charset="0"/>
              </a:rPr>
              <a:t> </a:t>
            </a:r>
            <a:r>
              <a:rPr lang="en-CA" sz="1800" dirty="0">
                <a:effectLst/>
                <a:ea typeface="Times New Roman" panose="02020603050405020304" pitchFamily="18" charset="0"/>
              </a:rPr>
              <a:t>Each congregation shall determine what amount constitutes a major disbursement.</a:t>
            </a:r>
            <a:endParaRPr lang="en-US" sz="1800" dirty="0">
              <a:effectLst/>
              <a:ea typeface="Times New Roman" panose="02020603050405020304" pitchFamily="18" charset="0"/>
            </a:endParaRPr>
          </a:p>
          <a:p>
            <a:pPr marL="0" marR="0" indent="0">
              <a:spcBef>
                <a:spcPts val="15"/>
              </a:spcBef>
              <a:spcAft>
                <a:spcPts val="0"/>
              </a:spcAft>
              <a:buNone/>
            </a:pPr>
            <a:r>
              <a:rPr lang="en-CA" sz="1800" dirty="0">
                <a:effectLst/>
                <a:ea typeface="Times New Roman" panose="02020603050405020304" pitchFamily="18" charset="0"/>
              </a:rPr>
              <a:t> </a:t>
            </a:r>
            <a:endParaRPr lang="en-US" sz="1800" dirty="0">
              <a:effectLst/>
              <a:ea typeface="Times New Roman" panose="02020603050405020304" pitchFamily="18" charset="0"/>
            </a:endParaRPr>
          </a:p>
          <a:p>
            <a:pPr marL="0" marR="0" indent="0">
              <a:lnSpc>
                <a:spcPts val="1140"/>
              </a:lnSpc>
              <a:spcBef>
                <a:spcPts val="5"/>
              </a:spcBef>
              <a:spcAft>
                <a:spcPts val="0"/>
              </a:spcAft>
              <a:buNone/>
            </a:pPr>
            <a:r>
              <a:rPr lang="en-CA" sz="1800" b="1" i="1" spc="-10" dirty="0">
                <a:effectLst/>
                <a:ea typeface="Times New Roman" panose="02020603050405020304" pitchFamily="18" charset="0"/>
              </a:rPr>
              <a:t>Physical</a:t>
            </a:r>
            <a:endParaRPr lang="en-US" sz="1800" b="1" i="1" dirty="0">
              <a:effectLst/>
              <a:ea typeface="Times New Roman" panose="02020603050405020304" pitchFamily="18" charset="0"/>
            </a:endParaRPr>
          </a:p>
          <a:p>
            <a:pPr marL="175260" marR="98425">
              <a:spcBef>
                <a:spcPts val="0"/>
              </a:spcBef>
              <a:spcAft>
                <a:spcPts val="0"/>
              </a:spcAft>
            </a:pP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Church</a:t>
            </a:r>
            <a:r>
              <a:rPr lang="en-CA" sz="1800" spc="-30" dirty="0">
                <a:effectLst/>
                <a:ea typeface="Times New Roman" panose="02020603050405020304" pitchFamily="18" charset="0"/>
              </a:rPr>
              <a:t> </a:t>
            </a:r>
            <a:r>
              <a:rPr lang="en-CA" sz="1800" dirty="0">
                <a:effectLst/>
                <a:ea typeface="Times New Roman" panose="02020603050405020304" pitchFamily="18" charset="0"/>
              </a:rPr>
              <a:t>and</a:t>
            </a:r>
            <a:r>
              <a:rPr lang="en-CA" sz="1800" spc="-20" dirty="0">
                <a:effectLst/>
                <a:ea typeface="Times New Roman" panose="02020603050405020304" pitchFamily="18" charset="0"/>
              </a:rPr>
              <a:t> </a:t>
            </a:r>
            <a:r>
              <a:rPr lang="en-CA" sz="1800" dirty="0">
                <a:effectLst/>
                <a:ea typeface="Times New Roman" panose="02020603050405020304" pitchFamily="18" charset="0"/>
              </a:rPr>
              <a:t>Pastor’s</a:t>
            </a:r>
            <a:r>
              <a:rPr lang="en-CA" sz="1800" spc="-20" dirty="0">
                <a:effectLst/>
                <a:ea typeface="Times New Roman" panose="02020603050405020304" pitchFamily="18" charset="0"/>
              </a:rPr>
              <a:t> </a:t>
            </a:r>
            <a:r>
              <a:rPr lang="en-CA" sz="1800" dirty="0">
                <a:effectLst/>
                <a:ea typeface="Times New Roman" panose="02020603050405020304" pitchFamily="18" charset="0"/>
              </a:rPr>
              <a:t>Council,</a:t>
            </a:r>
            <a:r>
              <a:rPr lang="en-CA" sz="1800" spc="-25" dirty="0">
                <a:effectLst/>
                <a:ea typeface="Times New Roman" panose="02020603050405020304" pitchFamily="18" charset="0"/>
              </a:rPr>
              <a:t> </a:t>
            </a:r>
            <a:r>
              <a:rPr lang="en-CA" sz="1800" dirty="0">
                <a:effectLst/>
                <a:ea typeface="Times New Roman" panose="02020603050405020304" pitchFamily="18" charset="0"/>
              </a:rPr>
              <a:t>under</a:t>
            </a:r>
            <a:r>
              <a:rPr lang="en-CA" sz="1800" spc="-20" dirty="0">
                <a:effectLst/>
                <a:ea typeface="Times New Roman" panose="02020603050405020304" pitchFamily="18" charset="0"/>
              </a:rPr>
              <a:t> </a:t>
            </a:r>
            <a:r>
              <a:rPr lang="en-CA" sz="1800" dirty="0">
                <a:effectLst/>
                <a:ea typeface="Times New Roman" panose="02020603050405020304" pitchFamily="18" charset="0"/>
              </a:rPr>
              <a:t>the</a:t>
            </a:r>
            <a:r>
              <a:rPr lang="en-CA" sz="1800" spc="-25" dirty="0">
                <a:effectLst/>
                <a:ea typeface="Times New Roman" panose="02020603050405020304" pitchFamily="18" charset="0"/>
              </a:rPr>
              <a:t> </a:t>
            </a:r>
            <a:r>
              <a:rPr lang="en-CA" sz="1800" dirty="0">
                <a:effectLst/>
                <a:ea typeface="Times New Roman" panose="02020603050405020304" pitchFamily="18" charset="0"/>
              </a:rPr>
              <a:t>direction</a:t>
            </a:r>
            <a:r>
              <a:rPr lang="en-CA" sz="1800" spc="-30" dirty="0">
                <a:effectLst/>
                <a:ea typeface="Times New Roman" panose="02020603050405020304" pitchFamily="18" charset="0"/>
              </a:rPr>
              <a:t> </a:t>
            </a:r>
            <a:r>
              <a:rPr lang="en-CA" sz="1800" dirty="0">
                <a:effectLst/>
                <a:ea typeface="Times New Roman" panose="02020603050405020304" pitchFamily="18" charset="0"/>
              </a:rPr>
              <a:t>of</a:t>
            </a:r>
            <a:r>
              <a:rPr lang="en-CA" sz="1800" spc="-35" dirty="0">
                <a:effectLst/>
                <a:ea typeface="Times New Roman" panose="02020603050405020304" pitchFamily="18" charset="0"/>
              </a:rPr>
              <a:t> </a:t>
            </a:r>
            <a:r>
              <a:rPr lang="en-CA" sz="1800" dirty="0">
                <a:effectLst/>
                <a:ea typeface="Times New Roman" panose="02020603050405020304" pitchFamily="18" charset="0"/>
              </a:rPr>
              <a:t>the pastor,</a:t>
            </a:r>
            <a:r>
              <a:rPr lang="en-CA" sz="1800" spc="-5" dirty="0">
                <a:effectLst/>
                <a:ea typeface="Times New Roman" panose="02020603050405020304" pitchFamily="18" charset="0"/>
              </a:rPr>
              <a:t> </a:t>
            </a:r>
            <a:r>
              <a:rPr lang="en-CA" sz="1800" dirty="0">
                <a:effectLst/>
                <a:ea typeface="Times New Roman" panose="02020603050405020304" pitchFamily="18" charset="0"/>
              </a:rPr>
              <a:t>shall</a:t>
            </a:r>
            <a:r>
              <a:rPr lang="en-CA" sz="1800" spc="-5" dirty="0">
                <a:effectLst/>
                <a:ea typeface="Times New Roman" panose="02020603050405020304" pitchFamily="18" charset="0"/>
              </a:rPr>
              <a:t> </a:t>
            </a:r>
            <a:r>
              <a:rPr lang="en-CA" sz="1800" dirty="0">
                <a:effectLst/>
                <a:ea typeface="Times New Roman" panose="02020603050405020304" pitchFamily="18" charset="0"/>
              </a:rPr>
              <a:t>provide</a:t>
            </a:r>
            <a:r>
              <a:rPr lang="en-CA" sz="1800" spc="-5" dirty="0">
                <a:effectLst/>
                <a:ea typeface="Times New Roman" panose="02020603050405020304" pitchFamily="18" charset="0"/>
              </a:rPr>
              <a:t> </a:t>
            </a:r>
            <a:r>
              <a:rPr lang="en-CA" sz="1800" dirty="0">
                <a:effectLst/>
                <a:ea typeface="Times New Roman" panose="02020603050405020304" pitchFamily="18" charset="0"/>
              </a:rPr>
              <a:t>and maintain</a:t>
            </a:r>
            <a:r>
              <a:rPr lang="en-CA" sz="1800" spc="-10" dirty="0">
                <a:effectLst/>
                <a:ea typeface="Times New Roman" panose="02020603050405020304" pitchFamily="18" charset="0"/>
              </a:rPr>
              <a:t> </a:t>
            </a:r>
            <a:r>
              <a:rPr lang="en-CA" sz="1800" dirty="0">
                <a:effectLst/>
                <a:ea typeface="Times New Roman" panose="02020603050405020304" pitchFamily="18" charset="0"/>
              </a:rPr>
              <a:t>proper building facilities for the congregation and a proper residence for the pastor. The</a:t>
            </a:r>
            <a:r>
              <a:rPr lang="en-CA" sz="1800" spc="-5" dirty="0">
                <a:effectLst/>
                <a:ea typeface="Times New Roman" panose="02020603050405020304" pitchFamily="18" charset="0"/>
              </a:rPr>
              <a:t> </a:t>
            </a:r>
            <a:r>
              <a:rPr lang="en-CA" sz="1800" dirty="0">
                <a:effectLst/>
                <a:ea typeface="Times New Roman" panose="02020603050405020304" pitchFamily="18" charset="0"/>
              </a:rPr>
              <a:t>council</a:t>
            </a:r>
            <a:r>
              <a:rPr lang="en-CA" sz="1800" spc="-5" dirty="0">
                <a:effectLst/>
                <a:ea typeface="Times New Roman" panose="02020603050405020304" pitchFamily="18" charset="0"/>
              </a:rPr>
              <a:t> </a:t>
            </a:r>
            <a:r>
              <a:rPr lang="en-CA" sz="1800" dirty="0">
                <a:effectLst/>
                <a:ea typeface="Times New Roman" panose="02020603050405020304" pitchFamily="18" charset="0"/>
              </a:rPr>
              <a:t>shall</a:t>
            </a:r>
            <a:r>
              <a:rPr lang="en-CA" sz="1800" spc="-5" dirty="0">
                <a:effectLst/>
                <a:ea typeface="Times New Roman" panose="02020603050405020304" pitchFamily="18" charset="0"/>
              </a:rPr>
              <a:t> </a:t>
            </a:r>
            <a:r>
              <a:rPr lang="en-CA" sz="1800" dirty="0">
                <a:effectLst/>
                <a:ea typeface="Times New Roman" panose="02020603050405020304" pitchFamily="18" charset="0"/>
              </a:rPr>
              <a:t>see</a:t>
            </a:r>
            <a:r>
              <a:rPr lang="en-CA" sz="1800" spc="-5" dirty="0">
                <a:effectLst/>
                <a:ea typeface="Times New Roman" panose="02020603050405020304" pitchFamily="18" charset="0"/>
              </a:rPr>
              <a:t> </a:t>
            </a:r>
            <a:r>
              <a:rPr lang="en-CA" sz="1800" dirty="0">
                <a:effectLst/>
                <a:ea typeface="Times New Roman" panose="02020603050405020304" pitchFamily="18" charset="0"/>
              </a:rPr>
              <a:t>that</a:t>
            </a:r>
            <a:r>
              <a:rPr lang="en-CA" sz="1800" spc="-5" dirty="0">
                <a:effectLst/>
                <a:ea typeface="Times New Roman" panose="02020603050405020304" pitchFamily="18" charset="0"/>
              </a:rPr>
              <a:t> </a:t>
            </a:r>
            <a:r>
              <a:rPr lang="en-CA" sz="1800" dirty="0">
                <a:effectLst/>
                <a:ea typeface="Times New Roman" panose="02020603050405020304" pitchFamily="18" charset="0"/>
              </a:rPr>
              <a:t>all</a:t>
            </a:r>
            <a:r>
              <a:rPr lang="en-CA" sz="1800" spc="-5" dirty="0">
                <a:effectLst/>
                <a:ea typeface="Times New Roman" panose="02020603050405020304" pitchFamily="18" charset="0"/>
              </a:rPr>
              <a:t> </a:t>
            </a:r>
            <a:r>
              <a:rPr lang="en-CA" sz="1800" dirty="0">
                <a:effectLst/>
                <a:ea typeface="Times New Roman" panose="02020603050405020304" pitchFamily="18" charset="0"/>
              </a:rPr>
              <a:t>church</a:t>
            </a:r>
            <a:r>
              <a:rPr lang="en-CA" sz="1800" spc="-10" dirty="0">
                <a:effectLst/>
                <a:ea typeface="Times New Roman" panose="02020603050405020304" pitchFamily="18" charset="0"/>
              </a:rPr>
              <a:t> </a:t>
            </a:r>
            <a:r>
              <a:rPr lang="en-CA" sz="1800" dirty="0">
                <a:effectLst/>
                <a:ea typeface="Times New Roman" panose="02020603050405020304" pitchFamily="18" charset="0"/>
              </a:rPr>
              <a:t>properties</a:t>
            </a:r>
            <a:r>
              <a:rPr lang="en-CA" sz="1800" spc="-10" dirty="0">
                <a:effectLst/>
                <a:ea typeface="Times New Roman" panose="02020603050405020304" pitchFamily="18" charset="0"/>
              </a:rPr>
              <a:t> </a:t>
            </a:r>
            <a:r>
              <a:rPr lang="en-CA" sz="1800" dirty="0">
                <a:effectLst/>
                <a:ea typeface="Times New Roman" panose="02020603050405020304" pitchFamily="18" charset="0"/>
              </a:rPr>
              <a:t>are</a:t>
            </a:r>
            <a:r>
              <a:rPr lang="en-CA" sz="1800" spc="-5" dirty="0">
                <a:effectLst/>
                <a:ea typeface="Times New Roman" panose="02020603050405020304" pitchFamily="18" charset="0"/>
              </a:rPr>
              <a:t> </a:t>
            </a:r>
            <a:r>
              <a:rPr lang="en-CA" sz="1800" dirty="0">
                <a:effectLst/>
                <a:ea typeface="Times New Roman" panose="02020603050405020304" pitchFamily="18" charset="0"/>
              </a:rPr>
              <a:t>properly insured and tax-exempt, when the secular government provides such exemption.</a:t>
            </a:r>
            <a:endParaRPr lang="en-US" sz="1800" dirty="0">
              <a:effectLst/>
              <a:ea typeface="Times New Roman" panose="02020603050405020304" pitchFamily="18" charset="0"/>
            </a:endParaRPr>
          </a:p>
          <a:p>
            <a:pPr marL="0" marR="0">
              <a:spcBef>
                <a:spcPts val="45"/>
              </a:spcBef>
              <a:spcAft>
                <a:spcPts val="0"/>
              </a:spcAft>
            </a:pPr>
            <a:endParaRPr lang="en-US" sz="18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203969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E9A16-0E02-413D-891F-C636F6FE4E43}"/>
              </a:ext>
            </a:extLst>
          </p:cNvPr>
          <p:cNvSpPr>
            <a:spLocks noGrp="1"/>
          </p:cNvSpPr>
          <p:nvPr>
            <p:ph type="title"/>
          </p:nvPr>
        </p:nvSpPr>
        <p:spPr>
          <a:xfrm>
            <a:off x="838200" y="365125"/>
            <a:ext cx="10515600" cy="1020615"/>
          </a:xfrm>
        </p:spPr>
        <p:txBody>
          <a:bodyPr/>
          <a:lstStyle/>
          <a:p>
            <a:pPr algn="ctr"/>
            <a:r>
              <a:rPr lang="en-US" b="1" dirty="0"/>
              <a:t>MEMBERS OF THE PASTOR COUNCIL</a:t>
            </a:r>
          </a:p>
        </p:txBody>
      </p:sp>
      <p:sp>
        <p:nvSpPr>
          <p:cNvPr id="3" name="Content Placeholder 2">
            <a:extLst>
              <a:ext uri="{FF2B5EF4-FFF2-40B4-BE49-F238E27FC236}">
                <a16:creationId xmlns:a16="http://schemas.microsoft.com/office/drawing/2014/main" id="{9E26F760-A811-4C6F-952F-1434D9C3BAF5}"/>
              </a:ext>
            </a:extLst>
          </p:cNvPr>
          <p:cNvSpPr>
            <a:spLocks noGrp="1"/>
          </p:cNvSpPr>
          <p:nvPr>
            <p:ph sz="half" idx="1"/>
          </p:nvPr>
        </p:nvSpPr>
        <p:spPr>
          <a:xfrm>
            <a:off x="386499" y="1385740"/>
            <a:ext cx="5633301" cy="5107135"/>
          </a:xfrm>
        </p:spPr>
        <p:txBody>
          <a:bodyPr>
            <a:normAutofit/>
          </a:bodyPr>
          <a:lstStyle/>
          <a:p>
            <a:pPr marL="0" indent="0">
              <a:buNone/>
            </a:pPr>
            <a:r>
              <a:rPr lang="en-US" sz="1800" dirty="0"/>
              <a:t>The local church is part of the Body of Christ, and the Bride of Christ.  It draws its life from its Head, our Lord and Savior Jesus Christ.</a:t>
            </a:r>
          </a:p>
          <a:p>
            <a:pPr marL="0" indent="0">
              <a:buNone/>
            </a:pPr>
            <a:r>
              <a:rPr lang="en-US" sz="1800" dirty="0"/>
              <a:t>Jesus does not leave His church without leadership.  He calls pastors to oversee and shepherd the flock, and council members to assist the pastors and serve the congregation.  Together they work as a team.  It is important that those in leadership:</a:t>
            </a:r>
          </a:p>
          <a:p>
            <a:pPr marL="0" indent="0">
              <a:buNone/>
            </a:pPr>
            <a:r>
              <a:rPr lang="en-CA" sz="1800" dirty="0">
                <a:effectLst/>
                <a:ea typeface="Times New Roman" panose="02020603050405020304" pitchFamily="18" charset="0"/>
              </a:rPr>
              <a:t>Always</a:t>
            </a:r>
            <a:r>
              <a:rPr lang="en-CA" sz="1800" spc="-20" dirty="0">
                <a:effectLst/>
                <a:ea typeface="Times New Roman" panose="02020603050405020304" pitchFamily="18" charset="0"/>
              </a:rPr>
              <a:t> </a:t>
            </a:r>
            <a:r>
              <a:rPr lang="en-CA" sz="1800" dirty="0">
                <a:effectLst/>
                <a:ea typeface="Times New Roman" panose="02020603050405020304" pitchFamily="18" charset="0"/>
              </a:rPr>
              <a:t>speak</a:t>
            </a:r>
            <a:r>
              <a:rPr lang="en-CA" sz="1800" spc="-35" dirty="0">
                <a:effectLst/>
                <a:ea typeface="Times New Roman" panose="02020603050405020304" pitchFamily="18" charset="0"/>
              </a:rPr>
              <a:t> </a:t>
            </a:r>
            <a:r>
              <a:rPr lang="en-CA" sz="1800" dirty="0">
                <a:effectLst/>
                <a:ea typeface="Times New Roman" panose="02020603050405020304" pitchFamily="18" charset="0"/>
              </a:rPr>
              <a:t>well</a:t>
            </a:r>
            <a:r>
              <a:rPr lang="en-CA" sz="1800" spc="-15" dirty="0">
                <a:effectLst/>
                <a:ea typeface="Times New Roman" panose="02020603050405020304" pitchFamily="18" charset="0"/>
              </a:rPr>
              <a:t> </a:t>
            </a:r>
            <a:r>
              <a:rPr lang="en-CA" sz="1800" dirty="0">
                <a:effectLst/>
                <a:ea typeface="Times New Roman" panose="02020603050405020304" pitchFamily="18" charset="0"/>
              </a:rPr>
              <a:t>of</a:t>
            </a:r>
            <a:r>
              <a:rPr lang="en-CA" sz="1800" spc="-30" dirty="0">
                <a:effectLst/>
                <a:ea typeface="Times New Roman" panose="02020603050405020304" pitchFamily="18" charset="0"/>
              </a:rPr>
              <a:t> </a:t>
            </a:r>
            <a:r>
              <a:rPr lang="en-CA" sz="1800" dirty="0">
                <a:effectLst/>
                <a:ea typeface="Times New Roman" panose="02020603050405020304" pitchFamily="18" charset="0"/>
              </a:rPr>
              <a:t>the</a:t>
            </a:r>
            <a:r>
              <a:rPr lang="en-CA" sz="1800" spc="-30" dirty="0">
                <a:effectLst/>
                <a:ea typeface="Times New Roman" panose="02020603050405020304" pitchFamily="18" charset="0"/>
              </a:rPr>
              <a:t> </a:t>
            </a:r>
            <a:r>
              <a:rPr lang="en-CA" sz="1800" dirty="0">
                <a:effectLst/>
                <a:ea typeface="Times New Roman" panose="02020603050405020304" pitchFamily="18" charset="0"/>
              </a:rPr>
              <a:t>church,</a:t>
            </a:r>
            <a:r>
              <a:rPr lang="en-CA" sz="1800" spc="-20" dirty="0">
                <a:effectLst/>
                <a:ea typeface="Times New Roman" panose="02020603050405020304" pitchFamily="18" charset="0"/>
              </a:rPr>
              <a:t> </a:t>
            </a:r>
            <a:r>
              <a:rPr lang="en-CA" sz="1800" dirty="0">
                <a:effectLst/>
                <a:ea typeface="Times New Roman" panose="02020603050405020304" pitchFamily="18" charset="0"/>
              </a:rPr>
              <a:t>knowing</a:t>
            </a:r>
            <a:r>
              <a:rPr lang="en-CA" sz="1800" spc="-35" dirty="0">
                <a:effectLst/>
                <a:ea typeface="Times New Roman" panose="02020603050405020304" pitchFamily="18" charset="0"/>
              </a:rPr>
              <a:t> </a:t>
            </a:r>
            <a:r>
              <a:rPr lang="en-CA" sz="1800" dirty="0">
                <a:effectLst/>
                <a:ea typeface="Times New Roman" panose="02020603050405020304" pitchFamily="18" charset="0"/>
              </a:rPr>
              <a:t>it</a:t>
            </a:r>
            <a:r>
              <a:rPr lang="en-CA" sz="1800" spc="-15" dirty="0">
                <a:effectLst/>
                <a:ea typeface="Times New Roman" panose="02020603050405020304" pitchFamily="18" charset="0"/>
              </a:rPr>
              <a:t> </a:t>
            </a:r>
            <a:r>
              <a:rPr lang="en-CA" sz="1800" dirty="0">
                <a:effectLst/>
                <a:ea typeface="Times New Roman" panose="02020603050405020304" pitchFamily="18" charset="0"/>
              </a:rPr>
              <a:t>is</a:t>
            </a:r>
            <a:r>
              <a:rPr lang="en-CA" sz="1800" spc="-20" dirty="0">
                <a:effectLst/>
                <a:ea typeface="Times New Roman" panose="02020603050405020304" pitchFamily="18" charset="0"/>
              </a:rPr>
              <a:t> </a:t>
            </a:r>
            <a:r>
              <a:rPr lang="en-CA" sz="1800" dirty="0">
                <a:effectLst/>
                <a:ea typeface="Times New Roman" panose="02020603050405020304" pitchFamily="18" charset="0"/>
              </a:rPr>
              <a:t>the Body of Christ.</a:t>
            </a:r>
          </a:p>
          <a:p>
            <a:pPr marL="0" indent="0">
              <a:buNone/>
            </a:pPr>
            <a:r>
              <a:rPr lang="en-CA" sz="1800" dirty="0">
                <a:ea typeface="Times New Roman" panose="02020603050405020304" pitchFamily="18" charset="0"/>
              </a:rPr>
              <a:t>Set aside personal interests to serve the church and see it prosper in every way.</a:t>
            </a:r>
          </a:p>
          <a:p>
            <a:pPr marL="0" indent="0">
              <a:buNone/>
            </a:pPr>
            <a:r>
              <a:rPr lang="en-CA" sz="1800" dirty="0">
                <a:effectLst/>
                <a:ea typeface="Times New Roman" panose="02020603050405020304" pitchFamily="18" charset="0"/>
              </a:rPr>
              <a:t>Use every resource to avoid schism and division, keeping the spirit of unity in the bond of peace.</a:t>
            </a:r>
          </a:p>
          <a:p>
            <a:pPr marL="0" indent="0">
              <a:buNone/>
            </a:pPr>
            <a:r>
              <a:rPr lang="en-CA" sz="1800" dirty="0">
                <a:ea typeface="Times New Roman" panose="02020603050405020304" pitchFamily="18" charset="0"/>
              </a:rPr>
              <a:t>Love the church as Christ loves the church and be willing to sacrifice, pray and serve to the best of their ability.</a:t>
            </a:r>
            <a:endParaRPr lang="en-US" sz="1800" dirty="0">
              <a:effectLst/>
              <a:ea typeface="Times New Roman" panose="02020603050405020304" pitchFamily="18" charset="0"/>
            </a:endParaRPr>
          </a:p>
          <a:p>
            <a:pPr marL="0" indent="0">
              <a:buNone/>
            </a:pPr>
            <a:endParaRPr lang="en-US" sz="1400" dirty="0"/>
          </a:p>
        </p:txBody>
      </p:sp>
      <p:sp>
        <p:nvSpPr>
          <p:cNvPr id="4" name="Content Placeholder 3">
            <a:extLst>
              <a:ext uri="{FF2B5EF4-FFF2-40B4-BE49-F238E27FC236}">
                <a16:creationId xmlns:a16="http://schemas.microsoft.com/office/drawing/2014/main" id="{29346D78-1997-41A3-8FFC-8D9DFBA82C71}"/>
              </a:ext>
            </a:extLst>
          </p:cNvPr>
          <p:cNvSpPr>
            <a:spLocks noGrp="1"/>
          </p:cNvSpPr>
          <p:nvPr>
            <p:ph sz="half" idx="2"/>
          </p:nvPr>
        </p:nvSpPr>
        <p:spPr>
          <a:xfrm>
            <a:off x="6172200" y="1385739"/>
            <a:ext cx="5633300" cy="4791223"/>
          </a:xfrm>
        </p:spPr>
        <p:txBody>
          <a:bodyPr>
            <a:normAutofit/>
          </a:bodyPr>
          <a:lstStyle/>
          <a:p>
            <a:pPr marL="0" indent="0">
              <a:buNone/>
            </a:pPr>
            <a:r>
              <a:rPr lang="en-US" sz="1800" dirty="0">
                <a:cs typeface="Times New Roman" panose="02020603050405020304" pitchFamily="18" charset="0"/>
              </a:rPr>
              <a:t>To be called to serve the Lord as a member of the pastor’s council is a privilege and honor that requires spiritual qualification as outlined in Acts 6:3 and 1 Timothy 3:8-13:</a:t>
            </a:r>
          </a:p>
          <a:p>
            <a:pPr lvl="1"/>
            <a:r>
              <a:rPr lang="en-US" sz="1800" dirty="0">
                <a:cs typeface="Times New Roman" panose="02020603050405020304" pitchFamily="18" charset="0"/>
              </a:rPr>
              <a:t>Humility in service</a:t>
            </a:r>
          </a:p>
          <a:p>
            <a:pPr lvl="1"/>
            <a:r>
              <a:rPr lang="en-US" sz="1800" dirty="0">
                <a:cs typeface="Times New Roman" panose="02020603050405020304" pitchFamily="18" charset="0"/>
              </a:rPr>
              <a:t>A good reputation</a:t>
            </a:r>
          </a:p>
          <a:p>
            <a:pPr lvl="1"/>
            <a:r>
              <a:rPr lang="en-US" sz="1800" dirty="0">
                <a:cs typeface="Times New Roman" panose="02020603050405020304" pitchFamily="18" charset="0"/>
              </a:rPr>
              <a:t>Yielded to the Holy Spirit</a:t>
            </a:r>
          </a:p>
          <a:p>
            <a:pPr lvl="1"/>
            <a:r>
              <a:rPr lang="en-US" sz="1800" dirty="0">
                <a:cs typeface="Times New Roman" panose="02020603050405020304" pitchFamily="18" charset="0"/>
              </a:rPr>
              <a:t>Practical wisdom</a:t>
            </a:r>
          </a:p>
          <a:p>
            <a:pPr lvl="1"/>
            <a:r>
              <a:rPr lang="en-US" sz="1800" dirty="0">
                <a:cs typeface="Times New Roman" panose="02020603050405020304" pitchFamily="18" charset="0"/>
              </a:rPr>
              <a:t>Strong in faith</a:t>
            </a:r>
          </a:p>
          <a:p>
            <a:pPr lvl="1"/>
            <a:r>
              <a:rPr lang="en-US" sz="1800" dirty="0">
                <a:cs typeface="Times New Roman" panose="02020603050405020304" pitchFamily="18" charset="0"/>
              </a:rPr>
              <a:t>Not contentious or self-serving</a:t>
            </a:r>
          </a:p>
          <a:p>
            <a:pPr lvl="1"/>
            <a:r>
              <a:rPr lang="en-US" sz="1800" dirty="0">
                <a:cs typeface="Times New Roman" panose="02020603050405020304" pitchFamily="18" charset="0"/>
              </a:rPr>
              <a:t>A Godly example</a:t>
            </a:r>
          </a:p>
          <a:p>
            <a:pPr marL="0" indent="0">
              <a:buNone/>
            </a:pPr>
            <a:r>
              <a:rPr lang="en-CA" sz="1800" dirty="0">
                <a:effectLst/>
                <a:ea typeface="Times New Roman" panose="02020603050405020304" pitchFamily="18" charset="0"/>
                <a:cs typeface="Times New Roman" panose="02020603050405020304" pitchFamily="18" charset="0"/>
              </a:rPr>
              <a:t>The elected council member must serve for two years</a:t>
            </a:r>
          </a:p>
          <a:p>
            <a:pPr marL="0" indent="0">
              <a:buNone/>
            </a:pPr>
            <a:r>
              <a:rPr lang="en-CA" sz="1800" dirty="0">
                <a:effectLst/>
                <a:ea typeface="Times New Roman" panose="02020603050405020304" pitchFamily="18" charset="0"/>
                <a:cs typeface="Times New Roman" panose="02020603050405020304" pitchFamily="18" charset="0"/>
              </a:rPr>
              <a:t>Blessed</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is</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the</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church</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that</a:t>
            </a:r>
            <a:r>
              <a:rPr lang="en-CA" sz="1800" spc="-20"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has</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this</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Biblical</a:t>
            </a:r>
            <a:r>
              <a:rPr lang="en-CA" sz="1800" spc="-20"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pattern</a:t>
            </a:r>
            <a:r>
              <a:rPr lang="en-CA" sz="1800" spc="-25" dirty="0">
                <a:effectLst/>
                <a:ea typeface="Times New Roman" panose="02020603050405020304" pitchFamily="18" charset="0"/>
                <a:cs typeface="Times New Roman" panose="02020603050405020304" pitchFamily="18" charset="0"/>
              </a:rPr>
              <a:t> </a:t>
            </a:r>
            <a:r>
              <a:rPr lang="en-CA" sz="1800" dirty="0">
                <a:effectLst/>
                <a:ea typeface="Times New Roman" panose="02020603050405020304" pitchFamily="18" charset="0"/>
                <a:cs typeface="Times New Roman" panose="02020603050405020304" pitchFamily="18" charset="0"/>
              </a:rPr>
              <a:t>of </a:t>
            </a:r>
            <a:r>
              <a:rPr lang="en-CA" sz="1800" spc="-10" dirty="0">
                <a:effectLst/>
                <a:ea typeface="Times New Roman" panose="02020603050405020304" pitchFamily="18" charset="0"/>
                <a:cs typeface="Times New Roman" panose="02020603050405020304" pitchFamily="18" charset="0"/>
              </a:rPr>
              <a:t>leadership.</a:t>
            </a:r>
            <a:endParaRPr lang="en-US" sz="1800" dirty="0">
              <a:effectLst/>
              <a:ea typeface="Times New Roman" panose="02020603050405020304" pitchFamily="18" charset="0"/>
              <a:cs typeface="Times New Roman" panose="02020603050405020304" pitchFamily="18" charset="0"/>
            </a:endParaRPr>
          </a:p>
          <a:p>
            <a:pPr marL="0" indent="0">
              <a:buNone/>
            </a:pPr>
            <a:endParaRPr lang="en-US" sz="1600" dirty="0"/>
          </a:p>
        </p:txBody>
      </p:sp>
    </p:spTree>
    <p:extLst>
      <p:ext uri="{BB962C8B-B14F-4D97-AF65-F5344CB8AC3E}">
        <p14:creationId xmlns:p14="http://schemas.microsoft.com/office/powerpoint/2010/main" val="328571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42E4B-F656-4EC3-89B5-9F77112F1967}"/>
              </a:ext>
            </a:extLst>
          </p:cNvPr>
          <p:cNvSpPr>
            <a:spLocks noGrp="1"/>
          </p:cNvSpPr>
          <p:nvPr>
            <p:ph type="title"/>
          </p:nvPr>
        </p:nvSpPr>
        <p:spPr/>
        <p:txBody>
          <a:bodyPr/>
          <a:lstStyle/>
          <a:p>
            <a:pPr algn="ctr"/>
            <a:r>
              <a:rPr lang="en-US" b="1" dirty="0"/>
              <a:t>WEST TORONTO CHURCH OF GOD</a:t>
            </a:r>
            <a:br>
              <a:rPr lang="en-US" b="1" dirty="0"/>
            </a:br>
            <a:r>
              <a:rPr lang="en-US" b="1" dirty="0"/>
              <a:t>ELECTOR QUALIFICATION</a:t>
            </a:r>
          </a:p>
        </p:txBody>
      </p:sp>
      <p:sp>
        <p:nvSpPr>
          <p:cNvPr id="3" name="Content Placeholder 2">
            <a:extLst>
              <a:ext uri="{FF2B5EF4-FFF2-40B4-BE49-F238E27FC236}">
                <a16:creationId xmlns:a16="http://schemas.microsoft.com/office/drawing/2014/main" id="{06EA2A4E-ADA6-4948-9E0F-6A4D89174A02}"/>
              </a:ext>
            </a:extLst>
          </p:cNvPr>
          <p:cNvSpPr>
            <a:spLocks noGrp="1"/>
          </p:cNvSpPr>
          <p:nvPr>
            <p:ph sz="half" idx="1"/>
          </p:nvPr>
        </p:nvSpPr>
        <p:spPr>
          <a:xfrm>
            <a:off x="838200" y="2347273"/>
            <a:ext cx="5181600" cy="3829689"/>
          </a:xfrm>
        </p:spPr>
        <p:txBody>
          <a:bodyPr>
            <a:normAutofit/>
          </a:bodyPr>
          <a:lstStyle/>
          <a:p>
            <a:pPr marL="0" indent="0">
              <a:buNone/>
            </a:pPr>
            <a:r>
              <a:rPr lang="en-US" sz="2000" dirty="0"/>
              <a:t>All members are privileged to participate in the nomination and election process</a:t>
            </a:r>
          </a:p>
          <a:p>
            <a:pPr marL="0" indent="0">
              <a:buNone/>
            </a:pPr>
            <a:r>
              <a:rPr lang="en-US" sz="2000" dirty="0"/>
              <a:t>To participate, one must regularly attend services at West Toronto for the last 6 months</a:t>
            </a:r>
          </a:p>
          <a:p>
            <a:pPr marL="0" indent="0">
              <a:buNone/>
            </a:pPr>
            <a:r>
              <a:rPr lang="en-US" sz="2000" dirty="0"/>
              <a:t>One must read and understand the minutes pertaining to the selection of the Church and Pastor’s Council</a:t>
            </a:r>
          </a:p>
          <a:p>
            <a:pPr marL="0" indent="0">
              <a:buNone/>
            </a:pPr>
            <a:endParaRPr lang="en-US" sz="2000" dirty="0"/>
          </a:p>
        </p:txBody>
      </p:sp>
      <p:sp>
        <p:nvSpPr>
          <p:cNvPr id="4" name="Content Placeholder 3">
            <a:extLst>
              <a:ext uri="{FF2B5EF4-FFF2-40B4-BE49-F238E27FC236}">
                <a16:creationId xmlns:a16="http://schemas.microsoft.com/office/drawing/2014/main" id="{53744AC4-2C96-4F6F-9D5B-9ED33172FA03}"/>
              </a:ext>
            </a:extLst>
          </p:cNvPr>
          <p:cNvSpPr>
            <a:spLocks noGrp="1"/>
          </p:cNvSpPr>
          <p:nvPr>
            <p:ph sz="half" idx="2"/>
          </p:nvPr>
        </p:nvSpPr>
        <p:spPr>
          <a:xfrm>
            <a:off x="6172200" y="2347273"/>
            <a:ext cx="5181600" cy="3829690"/>
          </a:xfrm>
        </p:spPr>
        <p:txBody>
          <a:bodyPr>
            <a:normAutofit/>
          </a:bodyPr>
          <a:lstStyle/>
          <a:p>
            <a:pPr marL="0" indent="0">
              <a:buNone/>
            </a:pPr>
            <a:r>
              <a:rPr lang="en-US" sz="2000" dirty="0"/>
              <a:t>One must be a minimum of 18 years old</a:t>
            </a:r>
          </a:p>
          <a:p>
            <a:pPr marL="0" indent="0">
              <a:buNone/>
            </a:pPr>
            <a:r>
              <a:rPr lang="en-US" sz="2000" dirty="0"/>
              <a:t>One must profess the Lord Jesus Christ as their Lord and Savior</a:t>
            </a:r>
          </a:p>
          <a:p>
            <a:pPr marL="0" indent="0">
              <a:buNone/>
            </a:pPr>
            <a:r>
              <a:rPr lang="en-US" sz="2000" dirty="0"/>
              <a:t>One must be financially supporting the West Toronto Church on a regular basis</a:t>
            </a:r>
          </a:p>
          <a:p>
            <a:pPr marL="0" indent="0">
              <a:buNone/>
            </a:pPr>
            <a:r>
              <a:rPr lang="en-US" sz="2000" dirty="0"/>
              <a:t>One must be faithful in attendance and actively serving in ministry</a:t>
            </a:r>
          </a:p>
        </p:txBody>
      </p:sp>
    </p:spTree>
    <p:extLst>
      <p:ext uri="{BB962C8B-B14F-4D97-AF65-F5344CB8AC3E}">
        <p14:creationId xmlns:p14="http://schemas.microsoft.com/office/powerpoint/2010/main" val="28931220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D40F7-CF5C-404A-9EB1-2E02F30F6E99}"/>
              </a:ext>
            </a:extLst>
          </p:cNvPr>
          <p:cNvSpPr>
            <a:spLocks noGrp="1"/>
          </p:cNvSpPr>
          <p:nvPr>
            <p:ph type="title"/>
          </p:nvPr>
        </p:nvSpPr>
        <p:spPr/>
        <p:txBody>
          <a:bodyPr>
            <a:normAutofit/>
          </a:bodyPr>
          <a:lstStyle/>
          <a:p>
            <a:pPr algn="ctr"/>
            <a:r>
              <a:rPr lang="en-US" sz="5400" b="1" dirty="0"/>
              <a:t>PLEASE NOTE:</a:t>
            </a:r>
          </a:p>
        </p:txBody>
      </p:sp>
      <p:sp>
        <p:nvSpPr>
          <p:cNvPr id="3" name="Content Placeholder 2">
            <a:extLst>
              <a:ext uri="{FF2B5EF4-FFF2-40B4-BE49-F238E27FC236}">
                <a16:creationId xmlns:a16="http://schemas.microsoft.com/office/drawing/2014/main" id="{2B4C07B2-9101-4FE9-AB40-F96246D0A05C}"/>
              </a:ext>
            </a:extLst>
          </p:cNvPr>
          <p:cNvSpPr>
            <a:spLocks noGrp="1"/>
          </p:cNvSpPr>
          <p:nvPr>
            <p:ph idx="1"/>
          </p:nvPr>
        </p:nvSpPr>
        <p:spPr/>
        <p:txBody>
          <a:bodyPr/>
          <a:lstStyle/>
          <a:p>
            <a:pPr marL="0" indent="0">
              <a:buNone/>
            </a:pPr>
            <a:r>
              <a:rPr lang="en-US" sz="4800" dirty="0"/>
              <a:t>Council nomination </a:t>
            </a:r>
            <a:r>
              <a:rPr lang="en-US" sz="4000" dirty="0"/>
              <a:t>– Sunday June 26</a:t>
            </a:r>
          </a:p>
          <a:p>
            <a:pPr lvl="1">
              <a:buFont typeface="Wingdings" panose="05000000000000000000" pitchFamily="2" charset="2"/>
              <a:buChar char="Ø"/>
            </a:pPr>
            <a:r>
              <a:rPr lang="en-US" sz="1800" i="1" dirty="0"/>
              <a:t>One can nominate up to 12 names</a:t>
            </a:r>
          </a:p>
          <a:p>
            <a:pPr>
              <a:buFont typeface="Wingdings" panose="05000000000000000000" pitchFamily="2" charset="2"/>
              <a:buChar char="q"/>
            </a:pPr>
            <a:endParaRPr lang="en-US" sz="1800" dirty="0"/>
          </a:p>
          <a:p>
            <a:pPr marL="0" indent="0">
              <a:buNone/>
            </a:pPr>
            <a:r>
              <a:rPr lang="en-US" sz="4800" dirty="0"/>
              <a:t>Council election </a:t>
            </a:r>
            <a:r>
              <a:rPr lang="en-US" sz="4000" dirty="0"/>
              <a:t>– Sunday July 17</a:t>
            </a:r>
          </a:p>
          <a:p>
            <a:pPr lvl="1">
              <a:buFont typeface="Wingdings" panose="05000000000000000000" pitchFamily="2" charset="2"/>
              <a:buChar char="Ø"/>
            </a:pPr>
            <a:r>
              <a:rPr lang="en-US" sz="1800" i="1" dirty="0"/>
              <a:t>One must elect 9 names</a:t>
            </a:r>
          </a:p>
          <a:p>
            <a:pPr marL="0" indent="0">
              <a:buNone/>
            </a:pPr>
            <a:endParaRPr lang="en-US" sz="1800" dirty="0"/>
          </a:p>
          <a:p>
            <a:pPr marL="0" indent="0">
              <a:buNone/>
            </a:pPr>
            <a:endParaRPr lang="en-US" sz="1800" dirty="0"/>
          </a:p>
          <a:p>
            <a:pPr marL="0" indent="0">
              <a:buNone/>
            </a:pPr>
            <a:endParaRPr lang="en-US" sz="1800" dirty="0"/>
          </a:p>
          <a:p>
            <a:pPr marL="0" indent="0">
              <a:buNone/>
            </a:pPr>
            <a:r>
              <a:rPr lang="en-US" sz="1800" dirty="0"/>
              <a:t>**Ministers do not qualify for the church &amp; pastors council</a:t>
            </a:r>
          </a:p>
        </p:txBody>
      </p:sp>
    </p:spTree>
    <p:extLst>
      <p:ext uri="{BB962C8B-B14F-4D97-AF65-F5344CB8AC3E}">
        <p14:creationId xmlns:p14="http://schemas.microsoft.com/office/powerpoint/2010/main" val="1958420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256</TotalTime>
  <Words>1015</Words>
  <Application>Microsoft Office PowerPoint</Application>
  <PresentationFormat>Widescreen</PresentationFormat>
  <Paragraphs>74</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Arial Black</vt:lpstr>
      <vt:lpstr>Calibri</vt:lpstr>
      <vt:lpstr>Calibri Light</vt:lpstr>
      <vt:lpstr>Times New Roman</vt:lpstr>
      <vt:lpstr>Wingdings</vt:lpstr>
      <vt:lpstr>Office Theme</vt:lpstr>
      <vt:lpstr>   CHURCH OF GOD  MINUTES OF THE 74TH INTERNATIONAL GENERAL ASSEMBLY  SUPPLIMENTS TO THE MINUTES  S41. CHURCH AND PASTOR’S COUNCIL </vt:lpstr>
      <vt:lpstr>PowerPoint Presentation</vt:lpstr>
      <vt:lpstr>MEMBERS OF THE PASTOR COUNCIL</vt:lpstr>
      <vt:lpstr>WEST TORONTO CHURCH OF GOD ELECTOR QUALIFICATION</vt:lpstr>
      <vt:lpstr>PLEASE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CHURCH OF GOD  MINUTES OF THE 74TH INTERNATIONAL GENERAL ASSEMBLY  SUPPLIMENTS TO THE MINUTES  S41. CHURCH AND PASTOR’S COUNCIL</dc:title>
  <dc:creator>Vernon, Marvia P</dc:creator>
  <cp:lastModifiedBy>Vernon, Marvia P</cp:lastModifiedBy>
  <cp:revision>17</cp:revision>
  <dcterms:created xsi:type="dcterms:W3CDTF">2022-06-10T12:07:57Z</dcterms:created>
  <dcterms:modified xsi:type="dcterms:W3CDTF">2022-06-10T16:24:41Z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31ef649-45d3-4e5d-80df-d43468de9a5e_Enabled">
    <vt:lpwstr>true</vt:lpwstr>
  </property>
  <property fmtid="{D5CDD505-2E9C-101B-9397-08002B2CF9AE}" pid="3" name="MSIP_Label_631ef649-45d3-4e5d-80df-d43468de9a5e_SetDate">
    <vt:lpwstr>2022-06-10T14:16:29Z</vt:lpwstr>
  </property>
  <property fmtid="{D5CDD505-2E9C-101B-9397-08002B2CF9AE}" pid="4" name="MSIP_Label_631ef649-45d3-4e5d-80df-d43468de9a5e_Method">
    <vt:lpwstr>Privileged</vt:lpwstr>
  </property>
  <property fmtid="{D5CDD505-2E9C-101B-9397-08002B2CF9AE}" pid="5" name="MSIP_Label_631ef649-45d3-4e5d-80df-d43468de9a5e_Name">
    <vt:lpwstr>Unclassified</vt:lpwstr>
  </property>
  <property fmtid="{D5CDD505-2E9C-101B-9397-08002B2CF9AE}" pid="6" name="MSIP_Label_631ef649-45d3-4e5d-80df-d43468de9a5e_SiteId">
    <vt:lpwstr>771c9c47-7f24-44dc-958e-34f8713a8394</vt:lpwstr>
  </property>
  <property fmtid="{D5CDD505-2E9C-101B-9397-08002B2CF9AE}" pid="7" name="MSIP_Label_631ef649-45d3-4e5d-80df-d43468de9a5e_ActionId">
    <vt:lpwstr>e4835b54-048c-45f4-873b-dd6b060a7596</vt:lpwstr>
  </property>
  <property fmtid="{D5CDD505-2E9C-101B-9397-08002B2CF9AE}" pid="8" name="MSIP_Label_631ef649-45d3-4e5d-80df-d43468de9a5e_ContentBits">
    <vt:lpwstr>0</vt:lpwstr>
  </property>
</Properties>
</file>